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6480175" cy="64801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8E1"/>
    <a:srgbClr val="ADC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8"/>
  </p:normalViewPr>
  <p:slideViewPr>
    <p:cSldViewPr snapToGrid="0" snapToObjects="1">
      <p:cViewPr varScale="1">
        <p:scale>
          <a:sx n="126" d="100"/>
          <a:sy n="126" d="100"/>
        </p:scale>
        <p:origin x="22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013" y="1060529"/>
            <a:ext cx="5508149" cy="2256061"/>
          </a:xfrm>
        </p:spPr>
        <p:txBody>
          <a:bodyPr anchor="b"/>
          <a:lstStyle>
            <a:lvl1pPr algn="ctr">
              <a:defRPr sz="425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22" y="3403592"/>
            <a:ext cx="4860131" cy="1564542"/>
          </a:xfrm>
        </p:spPr>
        <p:txBody>
          <a:bodyPr/>
          <a:lstStyle>
            <a:lvl1pPr marL="0" indent="0" algn="ctr">
              <a:buNone/>
              <a:defRPr sz="1701"/>
            </a:lvl1pPr>
            <a:lvl2pPr marL="324018" indent="0" algn="ctr">
              <a:buNone/>
              <a:defRPr sz="1417"/>
            </a:lvl2pPr>
            <a:lvl3pPr marL="648035" indent="0" algn="ctr">
              <a:buNone/>
              <a:defRPr sz="1276"/>
            </a:lvl3pPr>
            <a:lvl4pPr marL="972053" indent="0" algn="ctr">
              <a:buNone/>
              <a:defRPr sz="1134"/>
            </a:lvl4pPr>
            <a:lvl5pPr marL="1296071" indent="0" algn="ctr">
              <a:buNone/>
              <a:defRPr sz="1134"/>
            </a:lvl5pPr>
            <a:lvl6pPr marL="1620088" indent="0" algn="ctr">
              <a:buNone/>
              <a:defRPr sz="1134"/>
            </a:lvl6pPr>
            <a:lvl7pPr marL="1944106" indent="0" algn="ctr">
              <a:buNone/>
              <a:defRPr sz="1134"/>
            </a:lvl7pPr>
            <a:lvl8pPr marL="2268123" indent="0" algn="ctr">
              <a:buNone/>
              <a:defRPr sz="1134"/>
            </a:lvl8pPr>
            <a:lvl9pPr marL="2592141" indent="0" algn="ctr">
              <a:buNone/>
              <a:defRPr sz="1134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8C40-FAEA-9640-B718-575B440214BB}" type="datetimeFigureOut">
              <a:rPr lang="es-BO" smtClean="0"/>
              <a:t>6/3/22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FB128-1F61-FB45-AD42-7A5DB919BD8E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36237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8C40-FAEA-9640-B718-575B440214BB}" type="datetimeFigureOut">
              <a:rPr lang="es-BO" smtClean="0"/>
              <a:t>6/3/22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FB128-1F61-FB45-AD42-7A5DB919BD8E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95647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37375" y="345009"/>
            <a:ext cx="1397288" cy="549164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5512" y="345009"/>
            <a:ext cx="4110861" cy="549164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8C40-FAEA-9640-B718-575B440214BB}" type="datetimeFigureOut">
              <a:rPr lang="es-BO" smtClean="0"/>
              <a:t>6/3/22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FB128-1F61-FB45-AD42-7A5DB919BD8E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504145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8C40-FAEA-9640-B718-575B440214BB}" type="datetimeFigureOut">
              <a:rPr lang="es-BO" smtClean="0"/>
              <a:t>6/3/22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FB128-1F61-FB45-AD42-7A5DB919BD8E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567041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137" y="1615546"/>
            <a:ext cx="5589151" cy="2695572"/>
          </a:xfrm>
        </p:spPr>
        <p:txBody>
          <a:bodyPr anchor="b"/>
          <a:lstStyle>
            <a:lvl1pPr>
              <a:defRPr sz="425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137" y="4336619"/>
            <a:ext cx="5589151" cy="1417538"/>
          </a:xfrm>
        </p:spPr>
        <p:txBody>
          <a:bodyPr/>
          <a:lstStyle>
            <a:lvl1pPr marL="0" indent="0">
              <a:buNone/>
              <a:defRPr sz="1701">
                <a:solidFill>
                  <a:schemeClr val="tx1"/>
                </a:solidFill>
              </a:defRPr>
            </a:lvl1pPr>
            <a:lvl2pPr marL="324018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2pPr>
            <a:lvl3pPr marL="648035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3pPr>
            <a:lvl4pPr marL="972053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4pPr>
            <a:lvl5pPr marL="129607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5pPr>
            <a:lvl6pPr marL="1620088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6pPr>
            <a:lvl7pPr marL="1944106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7pPr>
            <a:lvl8pPr marL="2268123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8pPr>
            <a:lvl9pPr marL="259214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8C40-FAEA-9640-B718-575B440214BB}" type="datetimeFigureOut">
              <a:rPr lang="es-BO" smtClean="0"/>
              <a:t>6/3/22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FB128-1F61-FB45-AD42-7A5DB919BD8E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600665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512" y="1725046"/>
            <a:ext cx="2754074" cy="41116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80589" y="1725046"/>
            <a:ext cx="2754074" cy="41116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8C40-FAEA-9640-B718-575B440214BB}" type="datetimeFigureOut">
              <a:rPr lang="es-BO" smtClean="0"/>
              <a:t>6/3/22</a:t>
            </a:fld>
            <a:endParaRPr lang="es-B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FB128-1F61-FB45-AD42-7A5DB919BD8E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94347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56" y="345011"/>
            <a:ext cx="5589151" cy="125253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6357" y="1588543"/>
            <a:ext cx="2741417" cy="778521"/>
          </a:xfrm>
        </p:spPr>
        <p:txBody>
          <a:bodyPr anchor="b"/>
          <a:lstStyle>
            <a:lvl1pPr marL="0" indent="0">
              <a:buNone/>
              <a:defRPr sz="1701" b="1"/>
            </a:lvl1pPr>
            <a:lvl2pPr marL="324018" indent="0">
              <a:buNone/>
              <a:defRPr sz="1417" b="1"/>
            </a:lvl2pPr>
            <a:lvl3pPr marL="648035" indent="0">
              <a:buNone/>
              <a:defRPr sz="1276" b="1"/>
            </a:lvl3pPr>
            <a:lvl4pPr marL="972053" indent="0">
              <a:buNone/>
              <a:defRPr sz="1134" b="1"/>
            </a:lvl4pPr>
            <a:lvl5pPr marL="1296071" indent="0">
              <a:buNone/>
              <a:defRPr sz="1134" b="1"/>
            </a:lvl5pPr>
            <a:lvl6pPr marL="1620088" indent="0">
              <a:buNone/>
              <a:defRPr sz="1134" b="1"/>
            </a:lvl6pPr>
            <a:lvl7pPr marL="1944106" indent="0">
              <a:buNone/>
              <a:defRPr sz="1134" b="1"/>
            </a:lvl7pPr>
            <a:lvl8pPr marL="2268123" indent="0">
              <a:buNone/>
              <a:defRPr sz="1134" b="1"/>
            </a:lvl8pPr>
            <a:lvl9pPr marL="2592141" indent="0">
              <a:buNone/>
              <a:defRPr sz="113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357" y="2367064"/>
            <a:ext cx="2741417" cy="348159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589" y="1588543"/>
            <a:ext cx="2754918" cy="778521"/>
          </a:xfrm>
        </p:spPr>
        <p:txBody>
          <a:bodyPr anchor="b"/>
          <a:lstStyle>
            <a:lvl1pPr marL="0" indent="0">
              <a:buNone/>
              <a:defRPr sz="1701" b="1"/>
            </a:lvl1pPr>
            <a:lvl2pPr marL="324018" indent="0">
              <a:buNone/>
              <a:defRPr sz="1417" b="1"/>
            </a:lvl2pPr>
            <a:lvl3pPr marL="648035" indent="0">
              <a:buNone/>
              <a:defRPr sz="1276" b="1"/>
            </a:lvl3pPr>
            <a:lvl4pPr marL="972053" indent="0">
              <a:buNone/>
              <a:defRPr sz="1134" b="1"/>
            </a:lvl4pPr>
            <a:lvl5pPr marL="1296071" indent="0">
              <a:buNone/>
              <a:defRPr sz="1134" b="1"/>
            </a:lvl5pPr>
            <a:lvl6pPr marL="1620088" indent="0">
              <a:buNone/>
              <a:defRPr sz="1134" b="1"/>
            </a:lvl6pPr>
            <a:lvl7pPr marL="1944106" indent="0">
              <a:buNone/>
              <a:defRPr sz="1134" b="1"/>
            </a:lvl7pPr>
            <a:lvl8pPr marL="2268123" indent="0">
              <a:buNone/>
              <a:defRPr sz="1134" b="1"/>
            </a:lvl8pPr>
            <a:lvl9pPr marL="2592141" indent="0">
              <a:buNone/>
              <a:defRPr sz="113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80589" y="2367064"/>
            <a:ext cx="2754918" cy="348159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8C40-FAEA-9640-B718-575B440214BB}" type="datetimeFigureOut">
              <a:rPr lang="es-BO" smtClean="0"/>
              <a:t>6/3/22</a:t>
            </a:fld>
            <a:endParaRPr lang="es-B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FB128-1F61-FB45-AD42-7A5DB919BD8E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427583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8C40-FAEA-9640-B718-575B440214BB}" type="datetimeFigureOut">
              <a:rPr lang="es-BO" smtClean="0"/>
              <a:t>6/3/22</a:t>
            </a:fld>
            <a:endParaRPr lang="es-B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FB128-1F61-FB45-AD42-7A5DB919BD8E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549732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8C40-FAEA-9640-B718-575B440214BB}" type="datetimeFigureOut">
              <a:rPr lang="es-BO" smtClean="0"/>
              <a:t>6/3/22</a:t>
            </a:fld>
            <a:endParaRPr lang="es-B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FB128-1F61-FB45-AD42-7A5DB919BD8E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866714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56" y="432012"/>
            <a:ext cx="2090025" cy="1512041"/>
          </a:xfrm>
        </p:spPr>
        <p:txBody>
          <a:bodyPr anchor="b"/>
          <a:lstStyle>
            <a:lvl1pPr>
              <a:defRPr sz="226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4918" y="933027"/>
            <a:ext cx="3280589" cy="4605124"/>
          </a:xfrm>
        </p:spPr>
        <p:txBody>
          <a:bodyPr/>
          <a:lstStyle>
            <a:lvl1pPr>
              <a:defRPr sz="2268"/>
            </a:lvl1pPr>
            <a:lvl2pPr>
              <a:defRPr sz="1984"/>
            </a:lvl2pPr>
            <a:lvl3pPr>
              <a:defRPr sz="1701"/>
            </a:lvl3pPr>
            <a:lvl4pPr>
              <a:defRPr sz="1417"/>
            </a:lvl4pPr>
            <a:lvl5pPr>
              <a:defRPr sz="1417"/>
            </a:lvl5pPr>
            <a:lvl6pPr>
              <a:defRPr sz="1417"/>
            </a:lvl6pPr>
            <a:lvl7pPr>
              <a:defRPr sz="1417"/>
            </a:lvl7pPr>
            <a:lvl8pPr>
              <a:defRPr sz="1417"/>
            </a:lvl8pPr>
            <a:lvl9pPr>
              <a:defRPr sz="141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6356" y="1944052"/>
            <a:ext cx="2090025" cy="3601598"/>
          </a:xfrm>
        </p:spPr>
        <p:txBody>
          <a:bodyPr/>
          <a:lstStyle>
            <a:lvl1pPr marL="0" indent="0">
              <a:buNone/>
              <a:defRPr sz="1134"/>
            </a:lvl1pPr>
            <a:lvl2pPr marL="324018" indent="0">
              <a:buNone/>
              <a:defRPr sz="992"/>
            </a:lvl2pPr>
            <a:lvl3pPr marL="648035" indent="0">
              <a:buNone/>
              <a:defRPr sz="850"/>
            </a:lvl3pPr>
            <a:lvl4pPr marL="972053" indent="0">
              <a:buNone/>
              <a:defRPr sz="709"/>
            </a:lvl4pPr>
            <a:lvl5pPr marL="1296071" indent="0">
              <a:buNone/>
              <a:defRPr sz="709"/>
            </a:lvl5pPr>
            <a:lvl6pPr marL="1620088" indent="0">
              <a:buNone/>
              <a:defRPr sz="709"/>
            </a:lvl6pPr>
            <a:lvl7pPr marL="1944106" indent="0">
              <a:buNone/>
              <a:defRPr sz="709"/>
            </a:lvl7pPr>
            <a:lvl8pPr marL="2268123" indent="0">
              <a:buNone/>
              <a:defRPr sz="709"/>
            </a:lvl8pPr>
            <a:lvl9pPr marL="2592141" indent="0">
              <a:buNone/>
              <a:defRPr sz="70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8C40-FAEA-9640-B718-575B440214BB}" type="datetimeFigureOut">
              <a:rPr lang="es-BO" smtClean="0"/>
              <a:t>6/3/22</a:t>
            </a:fld>
            <a:endParaRPr lang="es-B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FB128-1F61-FB45-AD42-7A5DB919BD8E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201219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56" y="432012"/>
            <a:ext cx="2090025" cy="1512041"/>
          </a:xfrm>
        </p:spPr>
        <p:txBody>
          <a:bodyPr anchor="b"/>
          <a:lstStyle>
            <a:lvl1pPr>
              <a:defRPr sz="226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54918" y="933027"/>
            <a:ext cx="3280589" cy="4605124"/>
          </a:xfrm>
        </p:spPr>
        <p:txBody>
          <a:bodyPr anchor="t"/>
          <a:lstStyle>
            <a:lvl1pPr marL="0" indent="0">
              <a:buNone/>
              <a:defRPr sz="2268"/>
            </a:lvl1pPr>
            <a:lvl2pPr marL="324018" indent="0">
              <a:buNone/>
              <a:defRPr sz="1984"/>
            </a:lvl2pPr>
            <a:lvl3pPr marL="648035" indent="0">
              <a:buNone/>
              <a:defRPr sz="1701"/>
            </a:lvl3pPr>
            <a:lvl4pPr marL="972053" indent="0">
              <a:buNone/>
              <a:defRPr sz="1417"/>
            </a:lvl4pPr>
            <a:lvl5pPr marL="1296071" indent="0">
              <a:buNone/>
              <a:defRPr sz="1417"/>
            </a:lvl5pPr>
            <a:lvl6pPr marL="1620088" indent="0">
              <a:buNone/>
              <a:defRPr sz="1417"/>
            </a:lvl6pPr>
            <a:lvl7pPr marL="1944106" indent="0">
              <a:buNone/>
              <a:defRPr sz="1417"/>
            </a:lvl7pPr>
            <a:lvl8pPr marL="2268123" indent="0">
              <a:buNone/>
              <a:defRPr sz="1417"/>
            </a:lvl8pPr>
            <a:lvl9pPr marL="2592141" indent="0">
              <a:buNone/>
              <a:defRPr sz="1417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6356" y="1944052"/>
            <a:ext cx="2090025" cy="3601598"/>
          </a:xfrm>
        </p:spPr>
        <p:txBody>
          <a:bodyPr/>
          <a:lstStyle>
            <a:lvl1pPr marL="0" indent="0">
              <a:buNone/>
              <a:defRPr sz="1134"/>
            </a:lvl1pPr>
            <a:lvl2pPr marL="324018" indent="0">
              <a:buNone/>
              <a:defRPr sz="992"/>
            </a:lvl2pPr>
            <a:lvl3pPr marL="648035" indent="0">
              <a:buNone/>
              <a:defRPr sz="850"/>
            </a:lvl3pPr>
            <a:lvl4pPr marL="972053" indent="0">
              <a:buNone/>
              <a:defRPr sz="709"/>
            </a:lvl4pPr>
            <a:lvl5pPr marL="1296071" indent="0">
              <a:buNone/>
              <a:defRPr sz="709"/>
            </a:lvl5pPr>
            <a:lvl6pPr marL="1620088" indent="0">
              <a:buNone/>
              <a:defRPr sz="709"/>
            </a:lvl6pPr>
            <a:lvl7pPr marL="1944106" indent="0">
              <a:buNone/>
              <a:defRPr sz="709"/>
            </a:lvl7pPr>
            <a:lvl8pPr marL="2268123" indent="0">
              <a:buNone/>
              <a:defRPr sz="709"/>
            </a:lvl8pPr>
            <a:lvl9pPr marL="2592141" indent="0">
              <a:buNone/>
              <a:defRPr sz="70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8C40-FAEA-9640-B718-575B440214BB}" type="datetimeFigureOut">
              <a:rPr lang="es-BO" smtClean="0"/>
              <a:t>6/3/22</a:t>
            </a:fld>
            <a:endParaRPr lang="es-B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FB128-1F61-FB45-AD42-7A5DB919BD8E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46096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5512" y="345011"/>
            <a:ext cx="5589151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512" y="1725046"/>
            <a:ext cx="5589151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5512" y="6006164"/>
            <a:ext cx="1458039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C8C40-FAEA-9640-B718-575B440214BB}" type="datetimeFigureOut">
              <a:rPr lang="es-BO" smtClean="0"/>
              <a:t>6/3/22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46558" y="6006164"/>
            <a:ext cx="2187059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6624" y="6006164"/>
            <a:ext cx="1458039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FB128-1F61-FB45-AD42-7A5DB919BD8E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72185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48035" rtl="0" eaLnBrk="1" latinLnBrk="0" hangingPunct="1">
        <a:lnSpc>
          <a:spcPct val="90000"/>
        </a:lnSpc>
        <a:spcBef>
          <a:spcPct val="0"/>
        </a:spcBef>
        <a:buNone/>
        <a:defRPr sz="31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09" indent="-162009" algn="l" defTabSz="648035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486026" indent="-162009" algn="l" defTabSz="648035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10044" indent="-162009" algn="l" defTabSz="648035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134062" indent="-162009" algn="l" defTabSz="648035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6" kern="1200">
          <a:solidFill>
            <a:schemeClr val="tx1"/>
          </a:solidFill>
          <a:latin typeface="+mn-lt"/>
          <a:ea typeface="+mn-ea"/>
          <a:cs typeface="+mn-cs"/>
        </a:defRPr>
      </a:lvl4pPr>
      <a:lvl5pPr marL="1458079" indent="-162009" algn="l" defTabSz="648035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6" kern="1200">
          <a:solidFill>
            <a:schemeClr val="tx1"/>
          </a:solidFill>
          <a:latin typeface="+mn-lt"/>
          <a:ea typeface="+mn-ea"/>
          <a:cs typeface="+mn-cs"/>
        </a:defRPr>
      </a:lvl5pPr>
      <a:lvl6pPr marL="1782097" indent="-162009" algn="l" defTabSz="648035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6" kern="1200">
          <a:solidFill>
            <a:schemeClr val="tx1"/>
          </a:solidFill>
          <a:latin typeface="+mn-lt"/>
          <a:ea typeface="+mn-ea"/>
          <a:cs typeface="+mn-cs"/>
        </a:defRPr>
      </a:lvl6pPr>
      <a:lvl7pPr marL="2106115" indent="-162009" algn="l" defTabSz="648035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6" kern="1200">
          <a:solidFill>
            <a:schemeClr val="tx1"/>
          </a:solidFill>
          <a:latin typeface="+mn-lt"/>
          <a:ea typeface="+mn-ea"/>
          <a:cs typeface="+mn-cs"/>
        </a:defRPr>
      </a:lvl7pPr>
      <a:lvl8pPr marL="2430132" indent="-162009" algn="l" defTabSz="648035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6" kern="1200">
          <a:solidFill>
            <a:schemeClr val="tx1"/>
          </a:solidFill>
          <a:latin typeface="+mn-lt"/>
          <a:ea typeface="+mn-ea"/>
          <a:cs typeface="+mn-cs"/>
        </a:defRPr>
      </a:lvl8pPr>
      <a:lvl9pPr marL="2754150" indent="-162009" algn="l" defTabSz="648035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8035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1pPr>
      <a:lvl2pPr marL="324018" algn="l" defTabSz="648035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2pPr>
      <a:lvl3pPr marL="648035" algn="l" defTabSz="648035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3pPr>
      <a:lvl4pPr marL="972053" algn="l" defTabSz="648035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4pPr>
      <a:lvl5pPr marL="1296071" algn="l" defTabSz="648035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5pPr>
      <a:lvl6pPr marL="1620088" algn="l" defTabSz="648035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6pPr>
      <a:lvl7pPr marL="1944106" algn="l" defTabSz="648035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7pPr>
      <a:lvl8pPr marL="2268123" algn="l" defTabSz="648035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8pPr>
      <a:lvl9pPr marL="2592141" algn="l" defTabSz="648035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C9FC927D-CA1C-6D40-9C52-5EA93BDDA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1587"/>
            <a:ext cx="6477000" cy="6477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3724358-AB7C-A04B-BD4B-2074F6C12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012" y="416559"/>
            <a:ext cx="5508149" cy="955041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s-BO" sz="3500" b="1" dirty="0">
                <a:solidFill>
                  <a:srgbClr val="0088E1"/>
                </a:solidFill>
                <a:latin typeface="+mn-lt"/>
              </a:rPr>
              <a:t>OPORTUNIDAD DE SALUD</a:t>
            </a:r>
            <a:br>
              <a:rPr lang="es-BO" sz="3200" b="1" dirty="0">
                <a:solidFill>
                  <a:srgbClr val="0088E1"/>
                </a:solidFill>
                <a:latin typeface="+mn-lt"/>
              </a:rPr>
            </a:br>
            <a:r>
              <a:rPr lang="es-BO" sz="1400" b="1" dirty="0">
                <a:solidFill>
                  <a:srgbClr val="ADCF00"/>
                </a:solidFill>
                <a:latin typeface="+mn-lt"/>
              </a:rPr>
              <a:t>CÓMO COMPLEMETAR SALUDABLEMENTE TU ALIMENTACIÓN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F5E0AF-E673-DD48-AA67-CE61A0F03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1818" y="5648959"/>
            <a:ext cx="2723753" cy="83121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s-BO" sz="1800" b="1" dirty="0">
                <a:solidFill>
                  <a:srgbClr val="0088E1"/>
                </a:solidFill>
              </a:rPr>
              <a:t>7:00</a:t>
            </a:r>
            <a:r>
              <a:rPr lang="es-BO" sz="1400" b="1" dirty="0">
                <a:solidFill>
                  <a:srgbClr val="0088E1"/>
                </a:solidFill>
              </a:rPr>
              <a:t> pm (PERÚ - COLOMBIA)</a:t>
            </a:r>
          </a:p>
          <a:p>
            <a:pPr algn="l"/>
            <a:r>
              <a:rPr lang="es-BO" sz="1800" b="1" dirty="0">
                <a:solidFill>
                  <a:srgbClr val="0088E1"/>
                </a:solidFill>
              </a:rPr>
              <a:t>8:00</a:t>
            </a:r>
            <a:r>
              <a:rPr lang="es-BO" sz="1400" b="1" dirty="0">
                <a:solidFill>
                  <a:srgbClr val="0088E1"/>
                </a:solidFill>
              </a:rPr>
              <a:t> pm (BOLIVIA)</a:t>
            </a:r>
          </a:p>
          <a:p>
            <a:pPr algn="l"/>
            <a:r>
              <a:rPr lang="es-BO" sz="1800" b="1" dirty="0">
                <a:solidFill>
                  <a:srgbClr val="0088E1"/>
                </a:solidFill>
              </a:rPr>
              <a:t>9:00</a:t>
            </a:r>
            <a:r>
              <a:rPr lang="es-BO" sz="1400" b="1" dirty="0">
                <a:solidFill>
                  <a:srgbClr val="0088E1"/>
                </a:solidFill>
              </a:rPr>
              <a:t> pm (ARGENTINA)</a:t>
            </a:r>
          </a:p>
          <a:p>
            <a:pPr algn="l"/>
            <a:endParaRPr lang="es-BO" sz="1400" b="1" dirty="0">
              <a:solidFill>
                <a:srgbClr val="0088E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1C7EC0F-F733-BF48-8502-044B2E2014C7}"/>
              </a:ext>
            </a:extLst>
          </p:cNvPr>
          <p:cNvSpPr txBox="1"/>
          <p:nvPr/>
        </p:nvSpPr>
        <p:spPr>
          <a:xfrm>
            <a:off x="0" y="5200490"/>
            <a:ext cx="3759198" cy="36933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BO" b="1" dirty="0">
                <a:solidFill>
                  <a:srgbClr val="0088E1"/>
                </a:solidFill>
              </a:rPr>
              <a:t>Nombre del capacitador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F2F041D9-FE1F-B149-8883-6324A53F5667}"/>
              </a:ext>
            </a:extLst>
          </p:cNvPr>
          <p:cNvSpPr txBox="1">
            <a:spLocks/>
          </p:cNvSpPr>
          <p:nvPr/>
        </p:nvSpPr>
        <p:spPr>
          <a:xfrm>
            <a:off x="924561" y="5648959"/>
            <a:ext cx="1209038" cy="831215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648035" rtl="0" eaLnBrk="1" latinLnBrk="0" hangingPunct="1">
              <a:lnSpc>
                <a:spcPct val="90000"/>
              </a:lnSpc>
              <a:spcBef>
                <a:spcPts val="709"/>
              </a:spcBef>
              <a:buFont typeface="Arial" panose="020B0604020202020204" pitchFamily="34" charset="0"/>
              <a:buNone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18" indent="0" algn="ctr" defTabSz="648035" rtl="0" eaLnBrk="1" latinLnBrk="0" hangingPunct="1">
              <a:lnSpc>
                <a:spcPct val="90000"/>
              </a:lnSpc>
              <a:spcBef>
                <a:spcPts val="354"/>
              </a:spcBef>
              <a:buFont typeface="Arial" panose="020B0604020202020204" pitchFamily="34" charset="0"/>
              <a:buNone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35" indent="0" algn="ctr" defTabSz="648035" rtl="0" eaLnBrk="1" latinLnBrk="0" hangingPunct="1">
              <a:lnSpc>
                <a:spcPct val="90000"/>
              </a:lnSpc>
              <a:spcBef>
                <a:spcPts val="354"/>
              </a:spcBef>
              <a:buFont typeface="Arial" panose="020B0604020202020204" pitchFamily="34" charset="0"/>
              <a:buNone/>
              <a:defRPr sz="12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53" indent="0" algn="ctr" defTabSz="648035" rtl="0" eaLnBrk="1" latinLnBrk="0" hangingPunct="1">
              <a:lnSpc>
                <a:spcPct val="90000"/>
              </a:lnSpc>
              <a:spcBef>
                <a:spcPts val="354"/>
              </a:spcBef>
              <a:buFont typeface="Arial" panose="020B0604020202020204" pitchFamily="34" charset="0"/>
              <a:buNone/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071" indent="0" algn="ctr" defTabSz="648035" rtl="0" eaLnBrk="1" latinLnBrk="0" hangingPunct="1">
              <a:lnSpc>
                <a:spcPct val="90000"/>
              </a:lnSpc>
              <a:spcBef>
                <a:spcPts val="354"/>
              </a:spcBef>
              <a:buFont typeface="Arial" panose="020B0604020202020204" pitchFamily="34" charset="0"/>
              <a:buNone/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88" indent="0" algn="ctr" defTabSz="648035" rtl="0" eaLnBrk="1" latinLnBrk="0" hangingPunct="1">
              <a:lnSpc>
                <a:spcPct val="90000"/>
              </a:lnSpc>
              <a:spcBef>
                <a:spcPts val="354"/>
              </a:spcBef>
              <a:buFont typeface="Arial" panose="020B0604020202020204" pitchFamily="34" charset="0"/>
              <a:buNone/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44106" indent="0" algn="ctr" defTabSz="648035" rtl="0" eaLnBrk="1" latinLnBrk="0" hangingPunct="1">
              <a:lnSpc>
                <a:spcPct val="90000"/>
              </a:lnSpc>
              <a:spcBef>
                <a:spcPts val="354"/>
              </a:spcBef>
              <a:buFont typeface="Arial" panose="020B0604020202020204" pitchFamily="34" charset="0"/>
              <a:buNone/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68123" indent="0" algn="ctr" defTabSz="648035" rtl="0" eaLnBrk="1" latinLnBrk="0" hangingPunct="1">
              <a:lnSpc>
                <a:spcPct val="90000"/>
              </a:lnSpc>
              <a:spcBef>
                <a:spcPts val="354"/>
              </a:spcBef>
              <a:buFont typeface="Arial" panose="020B0604020202020204" pitchFamily="34" charset="0"/>
              <a:buNone/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2141" indent="0" algn="ctr" defTabSz="648035" rtl="0" eaLnBrk="1" latinLnBrk="0" hangingPunct="1">
              <a:lnSpc>
                <a:spcPct val="90000"/>
              </a:lnSpc>
              <a:spcBef>
                <a:spcPts val="354"/>
              </a:spcBef>
              <a:buFont typeface="Arial" panose="020B0604020202020204" pitchFamily="34" charset="0"/>
              <a:buNone/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s-BO" sz="2500" b="1" dirty="0">
                <a:solidFill>
                  <a:srgbClr val="0088E1"/>
                </a:solidFill>
              </a:rPr>
              <a:t>MARTES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s-BO" sz="4600" b="1" dirty="0">
                <a:solidFill>
                  <a:srgbClr val="0088E1"/>
                </a:solidFill>
              </a:rPr>
              <a:t>01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s-BO" sz="2500" b="1" dirty="0">
                <a:solidFill>
                  <a:srgbClr val="0088E1"/>
                </a:solidFill>
              </a:rPr>
              <a:t>DE MARZO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D2777069-AFE9-DD40-8BE4-14AE0D4405BA}"/>
              </a:ext>
            </a:extLst>
          </p:cNvPr>
          <p:cNvCxnSpPr>
            <a:cxnSpLocks/>
          </p:cNvCxnSpPr>
          <p:nvPr/>
        </p:nvCxnSpPr>
        <p:spPr>
          <a:xfrm>
            <a:off x="2479040" y="5720080"/>
            <a:ext cx="0" cy="660400"/>
          </a:xfrm>
          <a:prstGeom prst="line">
            <a:avLst/>
          </a:prstGeom>
          <a:ln w="38100">
            <a:solidFill>
              <a:srgbClr val="0088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240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6B4BD970-26F5-284F-ABED-E4BCA6A0E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1587"/>
            <a:ext cx="6477000" cy="6477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3724358-AB7C-A04B-BD4B-2074F6C12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012" y="182879"/>
            <a:ext cx="5508149" cy="955041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s-BO" sz="3500" b="1" dirty="0">
                <a:solidFill>
                  <a:srgbClr val="0088E1"/>
                </a:solidFill>
                <a:latin typeface="+mn-lt"/>
              </a:rPr>
              <a:t>PRESENTACIÓN</a:t>
            </a:r>
            <a:r>
              <a:rPr lang="es-BO" sz="3000" b="1" dirty="0">
                <a:solidFill>
                  <a:srgbClr val="0088E1"/>
                </a:solidFill>
                <a:latin typeface="+mn-lt"/>
              </a:rPr>
              <a:t> DE </a:t>
            </a:r>
            <a:r>
              <a:rPr lang="es-BO" sz="3500" b="1" dirty="0">
                <a:solidFill>
                  <a:srgbClr val="0088E1"/>
                </a:solidFill>
                <a:latin typeface="+mn-lt"/>
              </a:rPr>
              <a:t>NEGOCIO</a:t>
            </a:r>
            <a:br>
              <a:rPr lang="es-BO" sz="3200" b="1" dirty="0">
                <a:solidFill>
                  <a:srgbClr val="0088E1"/>
                </a:solidFill>
                <a:latin typeface="+mn-lt"/>
              </a:rPr>
            </a:br>
            <a:r>
              <a:rPr lang="es-BO" sz="1800" b="1" dirty="0">
                <a:solidFill>
                  <a:schemeClr val="bg1"/>
                </a:solidFill>
                <a:latin typeface="+mn-lt"/>
              </a:rPr>
              <a:t>E-COMMERCE PARA OPERAR EN 15 PAÍSES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F5E0AF-E673-DD48-AA67-CE61A0F03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1818" y="5648959"/>
            <a:ext cx="2723753" cy="83121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s-BO" sz="1800" b="1" dirty="0">
                <a:solidFill>
                  <a:srgbClr val="0088E1"/>
                </a:solidFill>
              </a:rPr>
              <a:t>7:00</a:t>
            </a:r>
            <a:r>
              <a:rPr lang="es-BO" sz="1400" b="1" dirty="0">
                <a:solidFill>
                  <a:srgbClr val="0088E1"/>
                </a:solidFill>
              </a:rPr>
              <a:t> pm (PERÚ - COLOMBIA)</a:t>
            </a:r>
          </a:p>
          <a:p>
            <a:pPr algn="l"/>
            <a:r>
              <a:rPr lang="es-BO" sz="1800" b="1" dirty="0">
                <a:solidFill>
                  <a:srgbClr val="0088E1"/>
                </a:solidFill>
              </a:rPr>
              <a:t>8:00</a:t>
            </a:r>
            <a:r>
              <a:rPr lang="es-BO" sz="1400" b="1" dirty="0">
                <a:solidFill>
                  <a:srgbClr val="0088E1"/>
                </a:solidFill>
              </a:rPr>
              <a:t> pm (BOLIVIA)</a:t>
            </a:r>
          </a:p>
          <a:p>
            <a:pPr algn="l"/>
            <a:r>
              <a:rPr lang="es-BO" sz="1800" b="1" dirty="0">
                <a:solidFill>
                  <a:srgbClr val="0088E1"/>
                </a:solidFill>
              </a:rPr>
              <a:t>9:00</a:t>
            </a:r>
            <a:r>
              <a:rPr lang="es-BO" sz="1400" b="1" dirty="0">
                <a:solidFill>
                  <a:srgbClr val="0088E1"/>
                </a:solidFill>
              </a:rPr>
              <a:t> pm (ARGENTINA)</a:t>
            </a:r>
          </a:p>
          <a:p>
            <a:pPr algn="l"/>
            <a:endParaRPr lang="es-BO" sz="1400" b="1" dirty="0">
              <a:solidFill>
                <a:srgbClr val="0088E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1C7EC0F-F733-BF48-8502-044B2E2014C7}"/>
              </a:ext>
            </a:extLst>
          </p:cNvPr>
          <p:cNvSpPr txBox="1"/>
          <p:nvPr/>
        </p:nvSpPr>
        <p:spPr>
          <a:xfrm>
            <a:off x="-1" y="5180170"/>
            <a:ext cx="6480175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BO" b="1" dirty="0">
                <a:solidFill>
                  <a:srgbClr val="0088E1"/>
                </a:solidFill>
              </a:rPr>
              <a:t>Nombre del capacitador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F2F041D9-FE1F-B149-8883-6324A53F5667}"/>
              </a:ext>
            </a:extLst>
          </p:cNvPr>
          <p:cNvSpPr txBox="1">
            <a:spLocks/>
          </p:cNvSpPr>
          <p:nvPr/>
        </p:nvSpPr>
        <p:spPr>
          <a:xfrm>
            <a:off x="924561" y="5648959"/>
            <a:ext cx="1209038" cy="831215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648035" rtl="0" eaLnBrk="1" latinLnBrk="0" hangingPunct="1">
              <a:lnSpc>
                <a:spcPct val="90000"/>
              </a:lnSpc>
              <a:spcBef>
                <a:spcPts val="709"/>
              </a:spcBef>
              <a:buFont typeface="Arial" panose="020B0604020202020204" pitchFamily="34" charset="0"/>
              <a:buNone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18" indent="0" algn="ctr" defTabSz="648035" rtl="0" eaLnBrk="1" latinLnBrk="0" hangingPunct="1">
              <a:lnSpc>
                <a:spcPct val="90000"/>
              </a:lnSpc>
              <a:spcBef>
                <a:spcPts val="354"/>
              </a:spcBef>
              <a:buFont typeface="Arial" panose="020B0604020202020204" pitchFamily="34" charset="0"/>
              <a:buNone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35" indent="0" algn="ctr" defTabSz="648035" rtl="0" eaLnBrk="1" latinLnBrk="0" hangingPunct="1">
              <a:lnSpc>
                <a:spcPct val="90000"/>
              </a:lnSpc>
              <a:spcBef>
                <a:spcPts val="354"/>
              </a:spcBef>
              <a:buFont typeface="Arial" panose="020B0604020202020204" pitchFamily="34" charset="0"/>
              <a:buNone/>
              <a:defRPr sz="12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53" indent="0" algn="ctr" defTabSz="648035" rtl="0" eaLnBrk="1" latinLnBrk="0" hangingPunct="1">
              <a:lnSpc>
                <a:spcPct val="90000"/>
              </a:lnSpc>
              <a:spcBef>
                <a:spcPts val="354"/>
              </a:spcBef>
              <a:buFont typeface="Arial" panose="020B0604020202020204" pitchFamily="34" charset="0"/>
              <a:buNone/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071" indent="0" algn="ctr" defTabSz="648035" rtl="0" eaLnBrk="1" latinLnBrk="0" hangingPunct="1">
              <a:lnSpc>
                <a:spcPct val="90000"/>
              </a:lnSpc>
              <a:spcBef>
                <a:spcPts val="354"/>
              </a:spcBef>
              <a:buFont typeface="Arial" panose="020B0604020202020204" pitchFamily="34" charset="0"/>
              <a:buNone/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88" indent="0" algn="ctr" defTabSz="648035" rtl="0" eaLnBrk="1" latinLnBrk="0" hangingPunct="1">
              <a:lnSpc>
                <a:spcPct val="90000"/>
              </a:lnSpc>
              <a:spcBef>
                <a:spcPts val="354"/>
              </a:spcBef>
              <a:buFont typeface="Arial" panose="020B0604020202020204" pitchFamily="34" charset="0"/>
              <a:buNone/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44106" indent="0" algn="ctr" defTabSz="648035" rtl="0" eaLnBrk="1" latinLnBrk="0" hangingPunct="1">
              <a:lnSpc>
                <a:spcPct val="90000"/>
              </a:lnSpc>
              <a:spcBef>
                <a:spcPts val="354"/>
              </a:spcBef>
              <a:buFont typeface="Arial" panose="020B0604020202020204" pitchFamily="34" charset="0"/>
              <a:buNone/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68123" indent="0" algn="ctr" defTabSz="648035" rtl="0" eaLnBrk="1" latinLnBrk="0" hangingPunct="1">
              <a:lnSpc>
                <a:spcPct val="90000"/>
              </a:lnSpc>
              <a:spcBef>
                <a:spcPts val="354"/>
              </a:spcBef>
              <a:buFont typeface="Arial" panose="020B0604020202020204" pitchFamily="34" charset="0"/>
              <a:buNone/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2141" indent="0" algn="ctr" defTabSz="648035" rtl="0" eaLnBrk="1" latinLnBrk="0" hangingPunct="1">
              <a:lnSpc>
                <a:spcPct val="90000"/>
              </a:lnSpc>
              <a:spcBef>
                <a:spcPts val="354"/>
              </a:spcBef>
              <a:buFont typeface="Arial" panose="020B0604020202020204" pitchFamily="34" charset="0"/>
              <a:buNone/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s-BO" sz="2500" b="1" dirty="0">
                <a:solidFill>
                  <a:srgbClr val="0088E1"/>
                </a:solidFill>
              </a:rPr>
              <a:t>MARTES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s-BO" sz="4600" b="1" dirty="0">
                <a:solidFill>
                  <a:srgbClr val="0088E1"/>
                </a:solidFill>
              </a:rPr>
              <a:t>01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s-BO" sz="2500" b="1" dirty="0">
                <a:solidFill>
                  <a:srgbClr val="0088E1"/>
                </a:solidFill>
              </a:rPr>
              <a:t>DE MARZO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D2777069-AFE9-DD40-8BE4-14AE0D4405BA}"/>
              </a:ext>
            </a:extLst>
          </p:cNvPr>
          <p:cNvCxnSpPr>
            <a:cxnSpLocks/>
          </p:cNvCxnSpPr>
          <p:nvPr/>
        </p:nvCxnSpPr>
        <p:spPr>
          <a:xfrm>
            <a:off x="2479040" y="5720080"/>
            <a:ext cx="0" cy="660400"/>
          </a:xfrm>
          <a:prstGeom prst="line">
            <a:avLst/>
          </a:prstGeom>
          <a:ln w="38100">
            <a:solidFill>
              <a:srgbClr val="0088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887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724358-AB7C-A04B-BD4B-2074F6C12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012" y="1"/>
            <a:ext cx="5508149" cy="1300479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s-BO" sz="3500" b="1" dirty="0">
                <a:solidFill>
                  <a:srgbClr val="0088E1"/>
                </a:solidFill>
                <a:latin typeface="+mn-lt"/>
              </a:rPr>
              <a:t>PRESENTACIÓN</a:t>
            </a:r>
            <a:r>
              <a:rPr lang="es-BO" sz="3000" b="1" dirty="0">
                <a:solidFill>
                  <a:srgbClr val="0088E1"/>
                </a:solidFill>
                <a:latin typeface="+mn-lt"/>
              </a:rPr>
              <a:t> DE </a:t>
            </a:r>
            <a:r>
              <a:rPr lang="es-BO" sz="3500" b="1" dirty="0">
                <a:solidFill>
                  <a:srgbClr val="0088E1"/>
                </a:solidFill>
                <a:latin typeface="+mn-lt"/>
              </a:rPr>
              <a:t>NEGOCIO</a:t>
            </a:r>
            <a:br>
              <a:rPr lang="es-BO" sz="3200" b="1" dirty="0">
                <a:solidFill>
                  <a:srgbClr val="0088E1"/>
                </a:solidFill>
                <a:latin typeface="+mn-lt"/>
              </a:rPr>
            </a:br>
            <a:r>
              <a:rPr lang="es-BO" sz="2200" b="1" dirty="0">
                <a:solidFill>
                  <a:schemeClr val="bg1"/>
                </a:solidFill>
                <a:latin typeface="+mn-lt"/>
              </a:rPr>
              <a:t>E-COMMERCE PARA OPERAR EN 15 PAÍSES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F5E0AF-E673-DD48-AA67-CE61A0F03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1818" y="5648959"/>
            <a:ext cx="2723753" cy="83121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s-BO" sz="1800" b="1" dirty="0">
                <a:solidFill>
                  <a:srgbClr val="0088E1"/>
                </a:solidFill>
              </a:rPr>
              <a:t>7:00</a:t>
            </a:r>
            <a:r>
              <a:rPr lang="es-BO" sz="1400" b="1" dirty="0">
                <a:solidFill>
                  <a:srgbClr val="0088E1"/>
                </a:solidFill>
              </a:rPr>
              <a:t> pm (PERÚ - COLOMBIA)</a:t>
            </a:r>
          </a:p>
          <a:p>
            <a:pPr algn="l"/>
            <a:r>
              <a:rPr lang="es-BO" sz="1800" b="1" dirty="0">
                <a:solidFill>
                  <a:srgbClr val="0088E1"/>
                </a:solidFill>
              </a:rPr>
              <a:t>8:00</a:t>
            </a:r>
            <a:r>
              <a:rPr lang="es-BO" sz="1400" b="1" dirty="0">
                <a:solidFill>
                  <a:srgbClr val="0088E1"/>
                </a:solidFill>
              </a:rPr>
              <a:t> pm (BOLIVIA)</a:t>
            </a:r>
          </a:p>
          <a:p>
            <a:pPr algn="l"/>
            <a:r>
              <a:rPr lang="es-BO" sz="1800" b="1" dirty="0">
                <a:solidFill>
                  <a:srgbClr val="0088E1"/>
                </a:solidFill>
              </a:rPr>
              <a:t>9:00</a:t>
            </a:r>
            <a:r>
              <a:rPr lang="es-BO" sz="1400" b="1" dirty="0">
                <a:solidFill>
                  <a:srgbClr val="0088E1"/>
                </a:solidFill>
              </a:rPr>
              <a:t> pm (ARGENTINA)</a:t>
            </a:r>
          </a:p>
          <a:p>
            <a:pPr algn="l"/>
            <a:endParaRPr lang="es-BO" sz="1400" b="1" dirty="0">
              <a:solidFill>
                <a:srgbClr val="0088E1"/>
              </a:solidFill>
            </a:endParaRP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F2F041D9-FE1F-B149-8883-6324A53F5667}"/>
              </a:ext>
            </a:extLst>
          </p:cNvPr>
          <p:cNvSpPr txBox="1">
            <a:spLocks/>
          </p:cNvSpPr>
          <p:nvPr/>
        </p:nvSpPr>
        <p:spPr>
          <a:xfrm>
            <a:off x="924561" y="5648959"/>
            <a:ext cx="1209038" cy="831215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648035" rtl="0" eaLnBrk="1" latinLnBrk="0" hangingPunct="1">
              <a:lnSpc>
                <a:spcPct val="90000"/>
              </a:lnSpc>
              <a:spcBef>
                <a:spcPts val="709"/>
              </a:spcBef>
              <a:buFont typeface="Arial" panose="020B0604020202020204" pitchFamily="34" charset="0"/>
              <a:buNone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18" indent="0" algn="ctr" defTabSz="648035" rtl="0" eaLnBrk="1" latinLnBrk="0" hangingPunct="1">
              <a:lnSpc>
                <a:spcPct val="90000"/>
              </a:lnSpc>
              <a:spcBef>
                <a:spcPts val="354"/>
              </a:spcBef>
              <a:buFont typeface="Arial" panose="020B0604020202020204" pitchFamily="34" charset="0"/>
              <a:buNone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35" indent="0" algn="ctr" defTabSz="648035" rtl="0" eaLnBrk="1" latinLnBrk="0" hangingPunct="1">
              <a:lnSpc>
                <a:spcPct val="90000"/>
              </a:lnSpc>
              <a:spcBef>
                <a:spcPts val="354"/>
              </a:spcBef>
              <a:buFont typeface="Arial" panose="020B0604020202020204" pitchFamily="34" charset="0"/>
              <a:buNone/>
              <a:defRPr sz="12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53" indent="0" algn="ctr" defTabSz="648035" rtl="0" eaLnBrk="1" latinLnBrk="0" hangingPunct="1">
              <a:lnSpc>
                <a:spcPct val="90000"/>
              </a:lnSpc>
              <a:spcBef>
                <a:spcPts val="354"/>
              </a:spcBef>
              <a:buFont typeface="Arial" panose="020B0604020202020204" pitchFamily="34" charset="0"/>
              <a:buNone/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071" indent="0" algn="ctr" defTabSz="648035" rtl="0" eaLnBrk="1" latinLnBrk="0" hangingPunct="1">
              <a:lnSpc>
                <a:spcPct val="90000"/>
              </a:lnSpc>
              <a:spcBef>
                <a:spcPts val="354"/>
              </a:spcBef>
              <a:buFont typeface="Arial" panose="020B0604020202020204" pitchFamily="34" charset="0"/>
              <a:buNone/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88" indent="0" algn="ctr" defTabSz="648035" rtl="0" eaLnBrk="1" latinLnBrk="0" hangingPunct="1">
              <a:lnSpc>
                <a:spcPct val="90000"/>
              </a:lnSpc>
              <a:spcBef>
                <a:spcPts val="354"/>
              </a:spcBef>
              <a:buFont typeface="Arial" panose="020B0604020202020204" pitchFamily="34" charset="0"/>
              <a:buNone/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44106" indent="0" algn="ctr" defTabSz="648035" rtl="0" eaLnBrk="1" latinLnBrk="0" hangingPunct="1">
              <a:lnSpc>
                <a:spcPct val="90000"/>
              </a:lnSpc>
              <a:spcBef>
                <a:spcPts val="354"/>
              </a:spcBef>
              <a:buFont typeface="Arial" panose="020B0604020202020204" pitchFamily="34" charset="0"/>
              <a:buNone/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68123" indent="0" algn="ctr" defTabSz="648035" rtl="0" eaLnBrk="1" latinLnBrk="0" hangingPunct="1">
              <a:lnSpc>
                <a:spcPct val="90000"/>
              </a:lnSpc>
              <a:spcBef>
                <a:spcPts val="354"/>
              </a:spcBef>
              <a:buFont typeface="Arial" panose="020B0604020202020204" pitchFamily="34" charset="0"/>
              <a:buNone/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2141" indent="0" algn="ctr" defTabSz="648035" rtl="0" eaLnBrk="1" latinLnBrk="0" hangingPunct="1">
              <a:lnSpc>
                <a:spcPct val="90000"/>
              </a:lnSpc>
              <a:spcBef>
                <a:spcPts val="354"/>
              </a:spcBef>
              <a:buFont typeface="Arial" panose="020B0604020202020204" pitchFamily="34" charset="0"/>
              <a:buNone/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s-BO" sz="2500" b="1" dirty="0">
                <a:solidFill>
                  <a:srgbClr val="0088E1"/>
                </a:solidFill>
              </a:rPr>
              <a:t>MARTES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s-BO" sz="4600" b="1" dirty="0">
                <a:solidFill>
                  <a:srgbClr val="0088E1"/>
                </a:solidFill>
              </a:rPr>
              <a:t>01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s-BO" sz="2500" b="1" dirty="0">
                <a:solidFill>
                  <a:srgbClr val="0088E1"/>
                </a:solidFill>
              </a:rPr>
              <a:t>DE MARZO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D2777069-AFE9-DD40-8BE4-14AE0D4405BA}"/>
              </a:ext>
            </a:extLst>
          </p:cNvPr>
          <p:cNvCxnSpPr>
            <a:cxnSpLocks/>
          </p:cNvCxnSpPr>
          <p:nvPr/>
        </p:nvCxnSpPr>
        <p:spPr>
          <a:xfrm>
            <a:off x="2479040" y="5720080"/>
            <a:ext cx="0" cy="660400"/>
          </a:xfrm>
          <a:prstGeom prst="line">
            <a:avLst/>
          </a:prstGeom>
          <a:ln w="38100">
            <a:solidFill>
              <a:srgbClr val="0088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F1E391D0-F456-DC45-9E17-B4A865161749}"/>
              </a:ext>
            </a:extLst>
          </p:cNvPr>
          <p:cNvSpPr txBox="1"/>
          <p:nvPr/>
        </p:nvSpPr>
        <p:spPr>
          <a:xfrm>
            <a:off x="0" y="3340456"/>
            <a:ext cx="6480175" cy="92333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BO" b="1" dirty="0">
                <a:solidFill>
                  <a:schemeClr val="bg1"/>
                </a:solidFill>
              </a:rPr>
              <a:t>DROPSHIPPING</a:t>
            </a:r>
          </a:p>
          <a:p>
            <a:pPr algn="ctr"/>
            <a:r>
              <a:rPr lang="es-BO" b="1" dirty="0">
                <a:solidFill>
                  <a:schemeClr val="bg1"/>
                </a:solidFill>
              </a:rPr>
              <a:t>MEGATENDENCIAS GLOBALES</a:t>
            </a:r>
          </a:p>
          <a:p>
            <a:pPr algn="ctr"/>
            <a:r>
              <a:rPr lang="es-BO" b="1" dirty="0">
                <a:solidFill>
                  <a:schemeClr val="bg1"/>
                </a:solidFill>
              </a:rPr>
              <a:t>NEGOCIO A PRUEBA DE CRISIS</a:t>
            </a:r>
          </a:p>
        </p:txBody>
      </p:sp>
    </p:spTree>
    <p:extLst>
      <p:ext uri="{BB962C8B-B14F-4D97-AF65-F5344CB8AC3E}">
        <p14:creationId xmlns:p14="http://schemas.microsoft.com/office/powerpoint/2010/main" val="2262182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724358-AB7C-A04B-BD4B-2074F6C12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012" y="416559"/>
            <a:ext cx="5508149" cy="955041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s-BO" sz="3500" b="1" dirty="0">
                <a:solidFill>
                  <a:srgbClr val="0088E1"/>
                </a:solidFill>
                <a:latin typeface="+mn-lt"/>
              </a:rPr>
              <a:t>MAEXTRÍA</a:t>
            </a:r>
            <a:r>
              <a:rPr lang="es-BO" sz="3000" b="1" dirty="0">
                <a:solidFill>
                  <a:srgbClr val="0088E1"/>
                </a:solidFill>
                <a:latin typeface="+mn-lt"/>
              </a:rPr>
              <a:t> EN </a:t>
            </a:r>
            <a:r>
              <a:rPr lang="es-BO" sz="3500" b="1" dirty="0">
                <a:solidFill>
                  <a:srgbClr val="0088E1"/>
                </a:solidFill>
                <a:latin typeface="+mn-lt"/>
              </a:rPr>
              <a:t>DUPLICACIÓN</a:t>
            </a:r>
            <a:br>
              <a:rPr lang="es-BO" sz="3200" b="1" dirty="0">
                <a:solidFill>
                  <a:srgbClr val="0088E1"/>
                </a:solidFill>
                <a:latin typeface="+mn-lt"/>
              </a:rPr>
            </a:br>
            <a:r>
              <a:rPr lang="es-BO" sz="1600" b="1" dirty="0">
                <a:solidFill>
                  <a:srgbClr val="ADCF00"/>
                </a:solidFill>
                <a:latin typeface="+mn-lt"/>
              </a:rPr>
              <a:t>CONOCE EL SISTEMA Y APRENDE HABILIDADES BÁSICAS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F5E0AF-E673-DD48-AA67-CE61A0F03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1818" y="5648959"/>
            <a:ext cx="2723753" cy="83121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s-BO" sz="1800" b="1" dirty="0">
                <a:solidFill>
                  <a:srgbClr val="0088E1"/>
                </a:solidFill>
              </a:rPr>
              <a:t>7:00</a:t>
            </a:r>
            <a:r>
              <a:rPr lang="es-BO" sz="1400" b="1" dirty="0">
                <a:solidFill>
                  <a:srgbClr val="0088E1"/>
                </a:solidFill>
              </a:rPr>
              <a:t> pm (PERÚ - COLOMBIA)</a:t>
            </a:r>
          </a:p>
          <a:p>
            <a:pPr algn="l"/>
            <a:r>
              <a:rPr lang="es-BO" sz="1800" b="1" dirty="0">
                <a:solidFill>
                  <a:srgbClr val="0088E1"/>
                </a:solidFill>
              </a:rPr>
              <a:t>8:00</a:t>
            </a:r>
            <a:r>
              <a:rPr lang="es-BO" sz="1400" b="1" dirty="0">
                <a:solidFill>
                  <a:srgbClr val="0088E1"/>
                </a:solidFill>
              </a:rPr>
              <a:t> pm (BOLIVIA)</a:t>
            </a:r>
          </a:p>
          <a:p>
            <a:pPr algn="l"/>
            <a:r>
              <a:rPr lang="es-BO" sz="1800" b="1" dirty="0">
                <a:solidFill>
                  <a:srgbClr val="0088E1"/>
                </a:solidFill>
              </a:rPr>
              <a:t>9:00</a:t>
            </a:r>
            <a:r>
              <a:rPr lang="es-BO" sz="1400" b="1" dirty="0">
                <a:solidFill>
                  <a:srgbClr val="0088E1"/>
                </a:solidFill>
              </a:rPr>
              <a:t> pm (ARGENTINA)</a:t>
            </a:r>
          </a:p>
          <a:p>
            <a:pPr algn="l"/>
            <a:endParaRPr lang="es-BO" sz="1400" b="1" dirty="0">
              <a:solidFill>
                <a:srgbClr val="0088E1"/>
              </a:solidFill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EB40BCA6-6D7F-6945-8CDD-D816F942DCF2}"/>
              </a:ext>
            </a:extLst>
          </p:cNvPr>
          <p:cNvSpPr/>
          <p:nvPr/>
        </p:nvSpPr>
        <p:spPr>
          <a:xfrm>
            <a:off x="486012" y="2367278"/>
            <a:ext cx="2754075" cy="2754075"/>
          </a:xfrm>
          <a:prstGeom prst="ellipse">
            <a:avLst/>
          </a:prstGeom>
          <a:ln w="38100">
            <a:solidFill>
              <a:srgbClr val="ADC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1C7EC0F-F733-BF48-8502-044B2E2014C7}"/>
              </a:ext>
            </a:extLst>
          </p:cNvPr>
          <p:cNvSpPr txBox="1"/>
          <p:nvPr/>
        </p:nvSpPr>
        <p:spPr>
          <a:xfrm>
            <a:off x="0" y="5200490"/>
            <a:ext cx="3759198" cy="36933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BO" b="1" dirty="0">
                <a:solidFill>
                  <a:srgbClr val="0088E1"/>
                </a:solidFill>
              </a:rPr>
              <a:t>Nombre del capacitador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F2F041D9-FE1F-B149-8883-6324A53F5667}"/>
              </a:ext>
            </a:extLst>
          </p:cNvPr>
          <p:cNvSpPr txBox="1">
            <a:spLocks/>
          </p:cNvSpPr>
          <p:nvPr/>
        </p:nvSpPr>
        <p:spPr>
          <a:xfrm>
            <a:off x="924561" y="5648959"/>
            <a:ext cx="1209038" cy="831215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648035" rtl="0" eaLnBrk="1" latinLnBrk="0" hangingPunct="1">
              <a:lnSpc>
                <a:spcPct val="90000"/>
              </a:lnSpc>
              <a:spcBef>
                <a:spcPts val="709"/>
              </a:spcBef>
              <a:buFont typeface="Arial" panose="020B0604020202020204" pitchFamily="34" charset="0"/>
              <a:buNone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18" indent="0" algn="ctr" defTabSz="648035" rtl="0" eaLnBrk="1" latinLnBrk="0" hangingPunct="1">
              <a:lnSpc>
                <a:spcPct val="90000"/>
              </a:lnSpc>
              <a:spcBef>
                <a:spcPts val="354"/>
              </a:spcBef>
              <a:buFont typeface="Arial" panose="020B0604020202020204" pitchFamily="34" charset="0"/>
              <a:buNone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35" indent="0" algn="ctr" defTabSz="648035" rtl="0" eaLnBrk="1" latinLnBrk="0" hangingPunct="1">
              <a:lnSpc>
                <a:spcPct val="90000"/>
              </a:lnSpc>
              <a:spcBef>
                <a:spcPts val="354"/>
              </a:spcBef>
              <a:buFont typeface="Arial" panose="020B0604020202020204" pitchFamily="34" charset="0"/>
              <a:buNone/>
              <a:defRPr sz="12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53" indent="0" algn="ctr" defTabSz="648035" rtl="0" eaLnBrk="1" latinLnBrk="0" hangingPunct="1">
              <a:lnSpc>
                <a:spcPct val="90000"/>
              </a:lnSpc>
              <a:spcBef>
                <a:spcPts val="354"/>
              </a:spcBef>
              <a:buFont typeface="Arial" panose="020B0604020202020204" pitchFamily="34" charset="0"/>
              <a:buNone/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071" indent="0" algn="ctr" defTabSz="648035" rtl="0" eaLnBrk="1" latinLnBrk="0" hangingPunct="1">
              <a:lnSpc>
                <a:spcPct val="90000"/>
              </a:lnSpc>
              <a:spcBef>
                <a:spcPts val="354"/>
              </a:spcBef>
              <a:buFont typeface="Arial" panose="020B0604020202020204" pitchFamily="34" charset="0"/>
              <a:buNone/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88" indent="0" algn="ctr" defTabSz="648035" rtl="0" eaLnBrk="1" latinLnBrk="0" hangingPunct="1">
              <a:lnSpc>
                <a:spcPct val="90000"/>
              </a:lnSpc>
              <a:spcBef>
                <a:spcPts val="354"/>
              </a:spcBef>
              <a:buFont typeface="Arial" panose="020B0604020202020204" pitchFamily="34" charset="0"/>
              <a:buNone/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44106" indent="0" algn="ctr" defTabSz="648035" rtl="0" eaLnBrk="1" latinLnBrk="0" hangingPunct="1">
              <a:lnSpc>
                <a:spcPct val="90000"/>
              </a:lnSpc>
              <a:spcBef>
                <a:spcPts val="354"/>
              </a:spcBef>
              <a:buFont typeface="Arial" panose="020B0604020202020204" pitchFamily="34" charset="0"/>
              <a:buNone/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68123" indent="0" algn="ctr" defTabSz="648035" rtl="0" eaLnBrk="1" latinLnBrk="0" hangingPunct="1">
              <a:lnSpc>
                <a:spcPct val="90000"/>
              </a:lnSpc>
              <a:spcBef>
                <a:spcPts val="354"/>
              </a:spcBef>
              <a:buFont typeface="Arial" panose="020B0604020202020204" pitchFamily="34" charset="0"/>
              <a:buNone/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2141" indent="0" algn="ctr" defTabSz="648035" rtl="0" eaLnBrk="1" latinLnBrk="0" hangingPunct="1">
              <a:lnSpc>
                <a:spcPct val="90000"/>
              </a:lnSpc>
              <a:spcBef>
                <a:spcPts val="354"/>
              </a:spcBef>
              <a:buFont typeface="Arial" panose="020B0604020202020204" pitchFamily="34" charset="0"/>
              <a:buNone/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s-BO" sz="2500" b="1" dirty="0">
                <a:solidFill>
                  <a:srgbClr val="0088E1"/>
                </a:solidFill>
              </a:rPr>
              <a:t>MARTES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s-BO" sz="4600" b="1" dirty="0">
                <a:solidFill>
                  <a:srgbClr val="0088E1"/>
                </a:solidFill>
              </a:rPr>
              <a:t>01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s-BO" sz="2500" b="1" dirty="0">
                <a:solidFill>
                  <a:srgbClr val="0088E1"/>
                </a:solidFill>
              </a:rPr>
              <a:t>DE MARZO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D2777069-AFE9-DD40-8BE4-14AE0D4405BA}"/>
              </a:ext>
            </a:extLst>
          </p:cNvPr>
          <p:cNvCxnSpPr>
            <a:cxnSpLocks/>
          </p:cNvCxnSpPr>
          <p:nvPr/>
        </p:nvCxnSpPr>
        <p:spPr>
          <a:xfrm>
            <a:off x="2479040" y="5720080"/>
            <a:ext cx="0" cy="660400"/>
          </a:xfrm>
          <a:prstGeom prst="line">
            <a:avLst/>
          </a:prstGeom>
          <a:ln w="38100">
            <a:solidFill>
              <a:srgbClr val="0088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480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A44F59E3-4F83-9F45-AF2B-5D752764D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1587"/>
            <a:ext cx="6477000" cy="6477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3724358-AB7C-A04B-BD4B-2074F6C12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012" y="416559"/>
            <a:ext cx="5508149" cy="955041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s-BO" sz="3500" b="1" dirty="0">
                <a:solidFill>
                  <a:srgbClr val="0088E1"/>
                </a:solidFill>
                <a:latin typeface="+mn-lt"/>
              </a:rPr>
              <a:t>MAEXTRÍA</a:t>
            </a:r>
            <a:r>
              <a:rPr lang="es-BO" sz="3000" b="1" dirty="0">
                <a:solidFill>
                  <a:srgbClr val="0088E1"/>
                </a:solidFill>
                <a:latin typeface="+mn-lt"/>
              </a:rPr>
              <a:t> EN </a:t>
            </a:r>
            <a:r>
              <a:rPr lang="es-BO" sz="3500" b="1" dirty="0">
                <a:solidFill>
                  <a:srgbClr val="0088E1"/>
                </a:solidFill>
                <a:latin typeface="+mn-lt"/>
              </a:rPr>
              <a:t>DUPLICACIÓN</a:t>
            </a:r>
            <a:br>
              <a:rPr lang="es-BO" sz="3200" b="1" dirty="0">
                <a:solidFill>
                  <a:srgbClr val="0088E1"/>
                </a:solidFill>
                <a:latin typeface="+mn-lt"/>
              </a:rPr>
            </a:br>
            <a:r>
              <a:rPr lang="es-BO" sz="1600" b="1" dirty="0">
                <a:solidFill>
                  <a:srgbClr val="ADCF00"/>
                </a:solidFill>
                <a:latin typeface="+mn-lt"/>
              </a:rPr>
              <a:t>CONOCE EL SISTEMA Y APRENDE HABILIDADES BÁSICAS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F5E0AF-E673-DD48-AA67-CE61A0F03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1818" y="5648959"/>
            <a:ext cx="2723753" cy="83121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s-BO" sz="1800" b="1" dirty="0">
                <a:solidFill>
                  <a:srgbClr val="0088E1"/>
                </a:solidFill>
              </a:rPr>
              <a:t>7:00</a:t>
            </a:r>
            <a:r>
              <a:rPr lang="es-BO" sz="1400" b="1" dirty="0">
                <a:solidFill>
                  <a:srgbClr val="0088E1"/>
                </a:solidFill>
              </a:rPr>
              <a:t> pm (PERÚ - COLOMBIA)</a:t>
            </a:r>
          </a:p>
          <a:p>
            <a:pPr algn="l"/>
            <a:r>
              <a:rPr lang="es-BO" sz="1800" b="1" dirty="0">
                <a:solidFill>
                  <a:srgbClr val="0088E1"/>
                </a:solidFill>
              </a:rPr>
              <a:t>8:00</a:t>
            </a:r>
            <a:r>
              <a:rPr lang="es-BO" sz="1400" b="1" dirty="0">
                <a:solidFill>
                  <a:srgbClr val="0088E1"/>
                </a:solidFill>
              </a:rPr>
              <a:t> pm (BOLIVIA)</a:t>
            </a:r>
          </a:p>
          <a:p>
            <a:pPr algn="l"/>
            <a:r>
              <a:rPr lang="es-BO" sz="1800" b="1" dirty="0">
                <a:solidFill>
                  <a:srgbClr val="0088E1"/>
                </a:solidFill>
              </a:rPr>
              <a:t>9:00</a:t>
            </a:r>
            <a:r>
              <a:rPr lang="es-BO" sz="1400" b="1" dirty="0">
                <a:solidFill>
                  <a:srgbClr val="0088E1"/>
                </a:solidFill>
              </a:rPr>
              <a:t> pm (ARGENTINA)</a:t>
            </a:r>
          </a:p>
          <a:p>
            <a:pPr algn="l"/>
            <a:endParaRPr lang="es-BO" sz="1400" b="1" dirty="0">
              <a:solidFill>
                <a:srgbClr val="0088E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1C7EC0F-F733-BF48-8502-044B2E2014C7}"/>
              </a:ext>
            </a:extLst>
          </p:cNvPr>
          <p:cNvSpPr txBox="1"/>
          <p:nvPr/>
        </p:nvSpPr>
        <p:spPr>
          <a:xfrm>
            <a:off x="1584963" y="2094318"/>
            <a:ext cx="48952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BO" b="1" dirty="0">
                <a:solidFill>
                  <a:srgbClr val="0088E1"/>
                </a:solidFill>
              </a:rPr>
              <a:t>Nombre del capacitador</a:t>
            </a:r>
          </a:p>
          <a:p>
            <a:r>
              <a:rPr lang="es-BO" sz="1200" b="1" dirty="0">
                <a:solidFill>
                  <a:srgbClr val="0088E1"/>
                </a:solidFill>
              </a:rPr>
              <a:t>	Rango</a:t>
            </a:r>
          </a:p>
          <a:p>
            <a:r>
              <a:rPr lang="es-BO" sz="1400" b="1" dirty="0">
                <a:solidFill>
                  <a:srgbClr val="0088E1"/>
                </a:solidFill>
              </a:rPr>
              <a:t>	Tema del capacitador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F2F041D9-FE1F-B149-8883-6324A53F5667}"/>
              </a:ext>
            </a:extLst>
          </p:cNvPr>
          <p:cNvSpPr txBox="1">
            <a:spLocks/>
          </p:cNvSpPr>
          <p:nvPr/>
        </p:nvSpPr>
        <p:spPr>
          <a:xfrm>
            <a:off x="924561" y="5648959"/>
            <a:ext cx="1209038" cy="831215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648035" rtl="0" eaLnBrk="1" latinLnBrk="0" hangingPunct="1">
              <a:lnSpc>
                <a:spcPct val="90000"/>
              </a:lnSpc>
              <a:spcBef>
                <a:spcPts val="709"/>
              </a:spcBef>
              <a:buFont typeface="Arial" panose="020B0604020202020204" pitchFamily="34" charset="0"/>
              <a:buNone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18" indent="0" algn="ctr" defTabSz="648035" rtl="0" eaLnBrk="1" latinLnBrk="0" hangingPunct="1">
              <a:lnSpc>
                <a:spcPct val="90000"/>
              </a:lnSpc>
              <a:spcBef>
                <a:spcPts val="354"/>
              </a:spcBef>
              <a:buFont typeface="Arial" panose="020B0604020202020204" pitchFamily="34" charset="0"/>
              <a:buNone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35" indent="0" algn="ctr" defTabSz="648035" rtl="0" eaLnBrk="1" latinLnBrk="0" hangingPunct="1">
              <a:lnSpc>
                <a:spcPct val="90000"/>
              </a:lnSpc>
              <a:spcBef>
                <a:spcPts val="354"/>
              </a:spcBef>
              <a:buFont typeface="Arial" panose="020B0604020202020204" pitchFamily="34" charset="0"/>
              <a:buNone/>
              <a:defRPr sz="12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53" indent="0" algn="ctr" defTabSz="648035" rtl="0" eaLnBrk="1" latinLnBrk="0" hangingPunct="1">
              <a:lnSpc>
                <a:spcPct val="90000"/>
              </a:lnSpc>
              <a:spcBef>
                <a:spcPts val="354"/>
              </a:spcBef>
              <a:buFont typeface="Arial" panose="020B0604020202020204" pitchFamily="34" charset="0"/>
              <a:buNone/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071" indent="0" algn="ctr" defTabSz="648035" rtl="0" eaLnBrk="1" latinLnBrk="0" hangingPunct="1">
              <a:lnSpc>
                <a:spcPct val="90000"/>
              </a:lnSpc>
              <a:spcBef>
                <a:spcPts val="354"/>
              </a:spcBef>
              <a:buFont typeface="Arial" panose="020B0604020202020204" pitchFamily="34" charset="0"/>
              <a:buNone/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88" indent="0" algn="ctr" defTabSz="648035" rtl="0" eaLnBrk="1" latinLnBrk="0" hangingPunct="1">
              <a:lnSpc>
                <a:spcPct val="90000"/>
              </a:lnSpc>
              <a:spcBef>
                <a:spcPts val="354"/>
              </a:spcBef>
              <a:buFont typeface="Arial" panose="020B0604020202020204" pitchFamily="34" charset="0"/>
              <a:buNone/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44106" indent="0" algn="ctr" defTabSz="648035" rtl="0" eaLnBrk="1" latinLnBrk="0" hangingPunct="1">
              <a:lnSpc>
                <a:spcPct val="90000"/>
              </a:lnSpc>
              <a:spcBef>
                <a:spcPts val="354"/>
              </a:spcBef>
              <a:buFont typeface="Arial" panose="020B0604020202020204" pitchFamily="34" charset="0"/>
              <a:buNone/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68123" indent="0" algn="ctr" defTabSz="648035" rtl="0" eaLnBrk="1" latinLnBrk="0" hangingPunct="1">
              <a:lnSpc>
                <a:spcPct val="90000"/>
              </a:lnSpc>
              <a:spcBef>
                <a:spcPts val="354"/>
              </a:spcBef>
              <a:buFont typeface="Arial" panose="020B0604020202020204" pitchFamily="34" charset="0"/>
              <a:buNone/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2141" indent="0" algn="ctr" defTabSz="648035" rtl="0" eaLnBrk="1" latinLnBrk="0" hangingPunct="1">
              <a:lnSpc>
                <a:spcPct val="90000"/>
              </a:lnSpc>
              <a:spcBef>
                <a:spcPts val="354"/>
              </a:spcBef>
              <a:buFont typeface="Arial" panose="020B0604020202020204" pitchFamily="34" charset="0"/>
              <a:buNone/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s-BO" sz="2500" b="1" dirty="0">
                <a:solidFill>
                  <a:srgbClr val="0088E1"/>
                </a:solidFill>
              </a:rPr>
              <a:t>MARTES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s-BO" sz="4600" b="1" dirty="0">
                <a:solidFill>
                  <a:srgbClr val="0088E1"/>
                </a:solidFill>
              </a:rPr>
              <a:t>01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s-BO" sz="2500" b="1" dirty="0">
                <a:solidFill>
                  <a:srgbClr val="0088E1"/>
                </a:solidFill>
              </a:rPr>
              <a:t>DE MARZO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D2777069-AFE9-DD40-8BE4-14AE0D4405BA}"/>
              </a:ext>
            </a:extLst>
          </p:cNvPr>
          <p:cNvCxnSpPr>
            <a:cxnSpLocks/>
          </p:cNvCxnSpPr>
          <p:nvPr/>
        </p:nvCxnSpPr>
        <p:spPr>
          <a:xfrm>
            <a:off x="2479040" y="5720080"/>
            <a:ext cx="0" cy="660400"/>
          </a:xfrm>
          <a:prstGeom prst="line">
            <a:avLst/>
          </a:prstGeom>
          <a:ln w="38100">
            <a:solidFill>
              <a:srgbClr val="0088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BA4BF273-06B8-D546-B0D8-53B0C208DEB4}"/>
              </a:ext>
            </a:extLst>
          </p:cNvPr>
          <p:cNvSpPr txBox="1"/>
          <p:nvPr/>
        </p:nvSpPr>
        <p:spPr>
          <a:xfrm>
            <a:off x="1584963" y="4166958"/>
            <a:ext cx="48952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BO" b="1" dirty="0">
                <a:solidFill>
                  <a:srgbClr val="0088E1"/>
                </a:solidFill>
              </a:rPr>
              <a:t>Nombre del capacitador</a:t>
            </a:r>
          </a:p>
          <a:p>
            <a:r>
              <a:rPr lang="es-BO" sz="1200" b="1" dirty="0">
                <a:solidFill>
                  <a:srgbClr val="0088E1"/>
                </a:solidFill>
              </a:rPr>
              <a:t>	Rango</a:t>
            </a:r>
          </a:p>
          <a:p>
            <a:r>
              <a:rPr lang="es-BO" sz="1400" b="1" dirty="0">
                <a:solidFill>
                  <a:srgbClr val="0088E1"/>
                </a:solidFill>
              </a:rPr>
              <a:t>	Tema del capacitador</a:t>
            </a:r>
          </a:p>
        </p:txBody>
      </p:sp>
    </p:spTree>
    <p:extLst>
      <p:ext uri="{BB962C8B-B14F-4D97-AF65-F5344CB8AC3E}">
        <p14:creationId xmlns:p14="http://schemas.microsoft.com/office/powerpoint/2010/main" val="2688607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8D635D78-D77E-BA4C-98EE-CDC583466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1587"/>
            <a:ext cx="6477000" cy="6477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3724358-AB7C-A04B-BD4B-2074F6C12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012" y="416559"/>
            <a:ext cx="5508149" cy="955041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s-BO" sz="3500" b="1" dirty="0">
                <a:solidFill>
                  <a:srgbClr val="0088E1"/>
                </a:solidFill>
                <a:latin typeface="+mn-lt"/>
              </a:rPr>
              <a:t>MAEXTRÍA</a:t>
            </a:r>
            <a:r>
              <a:rPr lang="es-BO" sz="3000" b="1" dirty="0">
                <a:solidFill>
                  <a:srgbClr val="0088E1"/>
                </a:solidFill>
                <a:latin typeface="+mn-lt"/>
              </a:rPr>
              <a:t> EN </a:t>
            </a:r>
            <a:r>
              <a:rPr lang="es-BO" sz="3500" b="1" dirty="0">
                <a:solidFill>
                  <a:srgbClr val="0088E1"/>
                </a:solidFill>
                <a:latin typeface="+mn-lt"/>
              </a:rPr>
              <a:t>DUPLICACIÓN</a:t>
            </a:r>
            <a:br>
              <a:rPr lang="es-BO" sz="3200" b="1" dirty="0">
                <a:solidFill>
                  <a:srgbClr val="0088E1"/>
                </a:solidFill>
                <a:latin typeface="+mn-lt"/>
              </a:rPr>
            </a:br>
            <a:r>
              <a:rPr lang="es-BO" sz="1600" b="1" dirty="0">
                <a:solidFill>
                  <a:srgbClr val="ADCF00"/>
                </a:solidFill>
                <a:latin typeface="+mn-lt"/>
              </a:rPr>
              <a:t>CONOCE EL SISTEMA Y DESARROLLA HABILIDADES BÁSICAS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F5E0AF-E673-DD48-AA67-CE61A0F03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1818" y="5648959"/>
            <a:ext cx="2723753" cy="83121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s-BO" sz="1800" b="1" dirty="0">
                <a:solidFill>
                  <a:srgbClr val="0088E1"/>
                </a:solidFill>
              </a:rPr>
              <a:t>7:00</a:t>
            </a:r>
            <a:r>
              <a:rPr lang="es-BO" sz="1400" b="1" dirty="0">
                <a:solidFill>
                  <a:srgbClr val="0088E1"/>
                </a:solidFill>
              </a:rPr>
              <a:t> pm (PERÚ - COLOMBIA)</a:t>
            </a:r>
          </a:p>
          <a:p>
            <a:pPr algn="l"/>
            <a:r>
              <a:rPr lang="es-BO" sz="1800" b="1" dirty="0">
                <a:solidFill>
                  <a:srgbClr val="0088E1"/>
                </a:solidFill>
              </a:rPr>
              <a:t>8:00</a:t>
            </a:r>
            <a:r>
              <a:rPr lang="es-BO" sz="1400" b="1" dirty="0">
                <a:solidFill>
                  <a:srgbClr val="0088E1"/>
                </a:solidFill>
              </a:rPr>
              <a:t> pm (BOLIVIA)</a:t>
            </a:r>
          </a:p>
          <a:p>
            <a:pPr algn="l"/>
            <a:r>
              <a:rPr lang="es-BO" sz="1800" b="1" dirty="0">
                <a:solidFill>
                  <a:srgbClr val="0088E1"/>
                </a:solidFill>
              </a:rPr>
              <a:t>9:00</a:t>
            </a:r>
            <a:r>
              <a:rPr lang="es-BO" sz="1400" b="1" dirty="0">
                <a:solidFill>
                  <a:srgbClr val="0088E1"/>
                </a:solidFill>
              </a:rPr>
              <a:t> pm (ARGENTINA)</a:t>
            </a:r>
          </a:p>
          <a:p>
            <a:pPr algn="l"/>
            <a:endParaRPr lang="es-BO" sz="1400" b="1" dirty="0">
              <a:solidFill>
                <a:srgbClr val="0088E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1C7EC0F-F733-BF48-8502-044B2E2014C7}"/>
              </a:ext>
            </a:extLst>
          </p:cNvPr>
          <p:cNvSpPr txBox="1"/>
          <p:nvPr/>
        </p:nvSpPr>
        <p:spPr>
          <a:xfrm>
            <a:off x="1107445" y="1789518"/>
            <a:ext cx="53727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BO" b="1" dirty="0">
                <a:solidFill>
                  <a:srgbClr val="0088E1"/>
                </a:solidFill>
              </a:rPr>
              <a:t>Nombre del capacitador</a:t>
            </a:r>
          </a:p>
          <a:p>
            <a:r>
              <a:rPr lang="es-BO" sz="1200" b="1" dirty="0">
                <a:solidFill>
                  <a:srgbClr val="0088E1"/>
                </a:solidFill>
              </a:rPr>
              <a:t>	Rango</a:t>
            </a:r>
          </a:p>
          <a:p>
            <a:r>
              <a:rPr lang="es-BO" sz="1400" b="1" dirty="0">
                <a:solidFill>
                  <a:srgbClr val="0088E1"/>
                </a:solidFill>
              </a:rPr>
              <a:t>	Tema del capacitador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F2F041D9-FE1F-B149-8883-6324A53F5667}"/>
              </a:ext>
            </a:extLst>
          </p:cNvPr>
          <p:cNvSpPr txBox="1">
            <a:spLocks/>
          </p:cNvSpPr>
          <p:nvPr/>
        </p:nvSpPr>
        <p:spPr>
          <a:xfrm>
            <a:off x="924561" y="5648959"/>
            <a:ext cx="1209038" cy="831215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648035" rtl="0" eaLnBrk="1" latinLnBrk="0" hangingPunct="1">
              <a:lnSpc>
                <a:spcPct val="90000"/>
              </a:lnSpc>
              <a:spcBef>
                <a:spcPts val="709"/>
              </a:spcBef>
              <a:buFont typeface="Arial" panose="020B0604020202020204" pitchFamily="34" charset="0"/>
              <a:buNone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18" indent="0" algn="ctr" defTabSz="648035" rtl="0" eaLnBrk="1" latinLnBrk="0" hangingPunct="1">
              <a:lnSpc>
                <a:spcPct val="90000"/>
              </a:lnSpc>
              <a:spcBef>
                <a:spcPts val="354"/>
              </a:spcBef>
              <a:buFont typeface="Arial" panose="020B0604020202020204" pitchFamily="34" charset="0"/>
              <a:buNone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35" indent="0" algn="ctr" defTabSz="648035" rtl="0" eaLnBrk="1" latinLnBrk="0" hangingPunct="1">
              <a:lnSpc>
                <a:spcPct val="90000"/>
              </a:lnSpc>
              <a:spcBef>
                <a:spcPts val="354"/>
              </a:spcBef>
              <a:buFont typeface="Arial" panose="020B0604020202020204" pitchFamily="34" charset="0"/>
              <a:buNone/>
              <a:defRPr sz="12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53" indent="0" algn="ctr" defTabSz="648035" rtl="0" eaLnBrk="1" latinLnBrk="0" hangingPunct="1">
              <a:lnSpc>
                <a:spcPct val="90000"/>
              </a:lnSpc>
              <a:spcBef>
                <a:spcPts val="354"/>
              </a:spcBef>
              <a:buFont typeface="Arial" panose="020B0604020202020204" pitchFamily="34" charset="0"/>
              <a:buNone/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071" indent="0" algn="ctr" defTabSz="648035" rtl="0" eaLnBrk="1" latinLnBrk="0" hangingPunct="1">
              <a:lnSpc>
                <a:spcPct val="90000"/>
              </a:lnSpc>
              <a:spcBef>
                <a:spcPts val="354"/>
              </a:spcBef>
              <a:buFont typeface="Arial" panose="020B0604020202020204" pitchFamily="34" charset="0"/>
              <a:buNone/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88" indent="0" algn="ctr" defTabSz="648035" rtl="0" eaLnBrk="1" latinLnBrk="0" hangingPunct="1">
              <a:lnSpc>
                <a:spcPct val="90000"/>
              </a:lnSpc>
              <a:spcBef>
                <a:spcPts val="354"/>
              </a:spcBef>
              <a:buFont typeface="Arial" panose="020B0604020202020204" pitchFamily="34" charset="0"/>
              <a:buNone/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44106" indent="0" algn="ctr" defTabSz="648035" rtl="0" eaLnBrk="1" latinLnBrk="0" hangingPunct="1">
              <a:lnSpc>
                <a:spcPct val="90000"/>
              </a:lnSpc>
              <a:spcBef>
                <a:spcPts val="354"/>
              </a:spcBef>
              <a:buFont typeface="Arial" panose="020B0604020202020204" pitchFamily="34" charset="0"/>
              <a:buNone/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68123" indent="0" algn="ctr" defTabSz="648035" rtl="0" eaLnBrk="1" latinLnBrk="0" hangingPunct="1">
              <a:lnSpc>
                <a:spcPct val="90000"/>
              </a:lnSpc>
              <a:spcBef>
                <a:spcPts val="354"/>
              </a:spcBef>
              <a:buFont typeface="Arial" panose="020B0604020202020204" pitchFamily="34" charset="0"/>
              <a:buNone/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2141" indent="0" algn="ctr" defTabSz="648035" rtl="0" eaLnBrk="1" latinLnBrk="0" hangingPunct="1">
              <a:lnSpc>
                <a:spcPct val="90000"/>
              </a:lnSpc>
              <a:spcBef>
                <a:spcPts val="354"/>
              </a:spcBef>
              <a:buFont typeface="Arial" panose="020B0604020202020204" pitchFamily="34" charset="0"/>
              <a:buNone/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s-BO" sz="2500" b="1" dirty="0">
                <a:solidFill>
                  <a:srgbClr val="0088E1"/>
                </a:solidFill>
              </a:rPr>
              <a:t>MARTES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s-BO" sz="4600" b="1" dirty="0">
                <a:solidFill>
                  <a:srgbClr val="0088E1"/>
                </a:solidFill>
              </a:rPr>
              <a:t>01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s-BO" sz="2500" b="1" dirty="0">
                <a:solidFill>
                  <a:srgbClr val="0088E1"/>
                </a:solidFill>
              </a:rPr>
              <a:t>DE MARZO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D2777069-AFE9-DD40-8BE4-14AE0D4405BA}"/>
              </a:ext>
            </a:extLst>
          </p:cNvPr>
          <p:cNvCxnSpPr>
            <a:cxnSpLocks/>
          </p:cNvCxnSpPr>
          <p:nvPr/>
        </p:nvCxnSpPr>
        <p:spPr>
          <a:xfrm>
            <a:off x="2479040" y="5720080"/>
            <a:ext cx="0" cy="660400"/>
          </a:xfrm>
          <a:prstGeom prst="line">
            <a:avLst/>
          </a:prstGeom>
          <a:ln w="38100">
            <a:solidFill>
              <a:srgbClr val="0088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39D6088-8B73-C449-B3AD-2F27FCDE0AF3}"/>
              </a:ext>
            </a:extLst>
          </p:cNvPr>
          <p:cNvSpPr txBox="1"/>
          <p:nvPr/>
        </p:nvSpPr>
        <p:spPr>
          <a:xfrm>
            <a:off x="1107444" y="3161118"/>
            <a:ext cx="53727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BO" b="1" dirty="0">
                <a:solidFill>
                  <a:srgbClr val="0088E1"/>
                </a:solidFill>
              </a:rPr>
              <a:t>Nombre del capacitador</a:t>
            </a:r>
          </a:p>
          <a:p>
            <a:r>
              <a:rPr lang="es-BO" sz="1200" b="1" dirty="0">
                <a:solidFill>
                  <a:srgbClr val="0088E1"/>
                </a:solidFill>
              </a:rPr>
              <a:t>	Rango</a:t>
            </a:r>
          </a:p>
          <a:p>
            <a:r>
              <a:rPr lang="es-BO" sz="1400" b="1" dirty="0">
                <a:solidFill>
                  <a:srgbClr val="0088E1"/>
                </a:solidFill>
              </a:rPr>
              <a:t>	Tema del capacitador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98801E1-D50D-B94B-98C7-8D6940C8330C}"/>
              </a:ext>
            </a:extLst>
          </p:cNvPr>
          <p:cNvSpPr txBox="1"/>
          <p:nvPr/>
        </p:nvSpPr>
        <p:spPr>
          <a:xfrm>
            <a:off x="1107445" y="4502238"/>
            <a:ext cx="53727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BO" b="1" dirty="0">
                <a:solidFill>
                  <a:srgbClr val="0088E1"/>
                </a:solidFill>
              </a:rPr>
              <a:t>Nombre del capacitador</a:t>
            </a:r>
          </a:p>
          <a:p>
            <a:r>
              <a:rPr lang="es-BO" sz="1200" b="1" dirty="0">
                <a:solidFill>
                  <a:srgbClr val="0088E1"/>
                </a:solidFill>
              </a:rPr>
              <a:t>	Rango</a:t>
            </a:r>
          </a:p>
          <a:p>
            <a:r>
              <a:rPr lang="es-BO" sz="1400" b="1" dirty="0">
                <a:solidFill>
                  <a:srgbClr val="0088E1"/>
                </a:solidFill>
              </a:rPr>
              <a:t>	Tema del capacitador</a:t>
            </a:r>
          </a:p>
        </p:txBody>
      </p:sp>
    </p:spTree>
    <p:extLst>
      <p:ext uri="{BB962C8B-B14F-4D97-AF65-F5344CB8AC3E}">
        <p14:creationId xmlns:p14="http://schemas.microsoft.com/office/powerpoint/2010/main" val="29355204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</TotalTime>
  <Words>250</Words>
  <Application>Microsoft Macintosh PowerPoint</Application>
  <PresentationFormat>Personalizado</PresentationFormat>
  <Paragraphs>63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OPORTUNIDAD DE SALUD CÓMO COMPLEMETAR SALUDABLEMENTE TU ALIMENTACIÓN</vt:lpstr>
      <vt:lpstr>PRESENTACIÓN DE NEGOCIO E-COMMERCE PARA OPERAR EN 15 PAÍSES</vt:lpstr>
      <vt:lpstr>PRESENTACIÓN DE NEGOCIO E-COMMERCE PARA OPERAR EN 15 PAÍSES</vt:lpstr>
      <vt:lpstr>MAEXTRÍA EN DUPLICACIÓN CONOCE EL SISTEMA Y APRENDE HABILIDADES BÁSICAS</vt:lpstr>
      <vt:lpstr>MAEXTRÍA EN DUPLICACIÓN CONOCE EL SISTEMA Y APRENDE HABILIDADES BÁSICAS</vt:lpstr>
      <vt:lpstr>MAEXTRÍA EN DUPLICACIÓN CONOCE EL SISTEMA Y DESARROLLA HABILIDADES BÁSICAS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OPORTUNIDAD DE SALUD CÓMO COMPLEMETAR SALUDABLEMENTE TU ALIMENTACIÓN</dc:title>
  <dc:creator>Microsoft Office User</dc:creator>
  <cp:lastModifiedBy>Microsoft Office User</cp:lastModifiedBy>
  <cp:revision>8</cp:revision>
  <dcterms:created xsi:type="dcterms:W3CDTF">2022-03-01T17:23:20Z</dcterms:created>
  <dcterms:modified xsi:type="dcterms:W3CDTF">2022-03-06T23:55:59Z</dcterms:modified>
</cp:coreProperties>
</file>