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1" r:id="rId6"/>
    <p:sldId id="262" r:id="rId7"/>
    <p:sldId id="260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3"/>
  </p:normalViewPr>
  <p:slideViewPr>
    <p:cSldViewPr snapToGrid="0" snapToObjects="1">
      <p:cViewPr varScale="1">
        <p:scale>
          <a:sx n="120" d="100"/>
          <a:sy n="120" d="100"/>
        </p:scale>
        <p:origin x="2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el título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Texto del título</a:t>
            </a:r>
          </a:p>
        </p:txBody>
      </p:sp>
      <p:sp>
        <p:nvSpPr>
          <p:cNvPr id="12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o del título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</p:spPr>
        <p:txBody>
          <a:bodyPr/>
          <a:lstStyle>
            <a:lvl1pPr algn="ctr" defTabSz="457200">
              <a:lnSpc>
                <a:spcPct val="100000"/>
              </a:lnSpc>
            </a:lvl1pPr>
          </a:lstStyle>
          <a:p>
            <a:r>
              <a:t>Texto del título</a:t>
            </a:r>
          </a:p>
        </p:txBody>
      </p:sp>
      <p:sp>
        <p:nvSpPr>
          <p:cNvPr id="93" name="Nivel de texto 1…"/>
          <p:cNvSpPr txBox="1">
            <a:spLocks noGrp="1"/>
          </p:cNvSpPr>
          <p:nvPr>
            <p:ph type="body" idx="1"/>
          </p:nvPr>
        </p:nvSpPr>
        <p:spPr>
          <a:xfrm>
            <a:off x="1981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defTabSz="457200">
              <a:lnSpc>
                <a:spcPct val="100000"/>
              </a:lnSpc>
              <a:spcBef>
                <a:spcPts val="700"/>
              </a:spcBef>
              <a:defRPr sz="3200"/>
            </a:lvl1pPr>
            <a:lvl2pPr marL="783771" indent="-326571" defTabSz="457200">
              <a:lnSpc>
                <a:spcPct val="100000"/>
              </a:lnSpc>
              <a:spcBef>
                <a:spcPts val="700"/>
              </a:spcBef>
              <a:buChar char="–"/>
              <a:defRPr sz="3200"/>
            </a:lvl2pPr>
            <a:lvl3pPr marL="1219200" indent="-304800" defTabSz="457200">
              <a:lnSpc>
                <a:spcPct val="100000"/>
              </a:lnSpc>
              <a:spcBef>
                <a:spcPts val="700"/>
              </a:spcBef>
              <a:defRPr sz="3200"/>
            </a:lvl3pPr>
            <a:lvl4pPr marL="1737360" indent="-365760" defTabSz="457200">
              <a:lnSpc>
                <a:spcPct val="100000"/>
              </a:lnSpc>
              <a:spcBef>
                <a:spcPts val="700"/>
              </a:spcBef>
              <a:buChar char="–"/>
              <a:defRPr sz="3200"/>
            </a:lvl4pPr>
            <a:lvl5pPr marL="2194560" indent="-365760" defTabSz="457200">
              <a:lnSpc>
                <a:spcPct val="100000"/>
              </a:lnSpc>
              <a:spcBef>
                <a:spcPts val="700"/>
              </a:spcBef>
              <a:buChar char="»"/>
              <a:defRPr sz="3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9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9952176" y="6404292"/>
            <a:ext cx="258624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102" name="Nivel de texto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0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21" name="Nivel de texto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 del título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Texto del título</a:t>
            </a:r>
          </a:p>
        </p:txBody>
      </p:sp>
      <p:sp>
        <p:nvSpPr>
          <p:cNvPr id="30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39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o del título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8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9" name="Marcador de texto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o del título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Texto del título</a:t>
            </a:r>
          </a:p>
        </p:txBody>
      </p:sp>
      <p:sp>
        <p:nvSpPr>
          <p:cNvPr id="73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4" name="Marcador de texto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o del título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Texto del título</a:t>
            </a:r>
          </a:p>
        </p:txBody>
      </p:sp>
      <p:sp>
        <p:nvSpPr>
          <p:cNvPr id="83" name="Marcador de posición de imagen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8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el título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3" name="Nivel de texto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04292"/>
            <a:ext cx="258624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8" descr="Picture 8"/>
          <p:cNvPicPr>
            <a:picLocks noChangeAspect="1"/>
          </p:cNvPicPr>
          <p:nvPr/>
        </p:nvPicPr>
        <p:blipFill>
          <a:blip r:embed="rId2"/>
          <a:srcRect l="9960" r="1229"/>
          <a:stretch>
            <a:fillRect/>
          </a:stretch>
        </p:blipFill>
        <p:spPr>
          <a:xfrm>
            <a:off x="0" y="-1143000"/>
            <a:ext cx="12191858" cy="9143894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Shape 109"/>
          <p:cNvSpPr txBox="1"/>
          <p:nvPr/>
        </p:nvSpPr>
        <p:spPr>
          <a:xfrm>
            <a:off x="1598241" y="306147"/>
            <a:ext cx="4963557" cy="148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 defTabSz="457200">
              <a:defRPr sz="4500" b="1">
                <a:solidFill>
                  <a:srgbClr val="008AD7"/>
                </a:solidFill>
              </a:defRPr>
            </a:pPr>
            <a:r>
              <a:t>CÓMO ALCANZAR</a:t>
            </a:r>
            <a:endParaRPr sz="2800"/>
          </a:p>
          <a:p>
            <a:pPr algn="ctr" defTabSz="457200">
              <a:defRPr sz="4500" b="1">
                <a:solidFill>
                  <a:srgbClr val="008AD7"/>
                </a:solidFill>
              </a:defRPr>
            </a:pPr>
            <a:r>
              <a:t>LA SALUD PLENA</a:t>
            </a:r>
          </a:p>
        </p:txBody>
      </p:sp>
      <p:pic>
        <p:nvPicPr>
          <p:cNvPr id="114" name="Imagen 4" descr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42062" cy="26369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Imagen 5" descr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7733" y="4648515"/>
            <a:ext cx="1981201" cy="22235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Imagen 5" descr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4" y="0"/>
            <a:ext cx="1216959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Imagen 2" descr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62"/>
            <a:ext cx="12192000" cy="68226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Imagen 2" descr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52" y="0"/>
            <a:ext cx="12142695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Imagen 2" descr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1" y="0"/>
            <a:ext cx="12183038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Imagen 2" descr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8" y="0"/>
            <a:ext cx="12180024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Imagen 4" descr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8" y="0"/>
            <a:ext cx="12180024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Imagen 4" descr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09"/>
          <p:cNvSpPr txBox="1"/>
          <p:nvPr/>
        </p:nvSpPr>
        <p:spPr>
          <a:xfrm>
            <a:off x="2958904" y="3721205"/>
            <a:ext cx="6274192" cy="2352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 defTabSz="457200">
              <a:defRPr sz="4000" b="1">
                <a:solidFill>
                  <a:srgbClr val="008AD7"/>
                </a:solidFill>
              </a:defRPr>
            </a:pPr>
            <a:r>
              <a:t>“QUE TU ALIMENTO SEA TU MEDICINA Y TU MEDICINA SEA TU ALIMENTO”</a:t>
            </a:r>
            <a:endParaRPr sz="2800"/>
          </a:p>
          <a:p>
            <a:pPr algn="r" defTabSz="457200">
              <a:defRPr sz="2500" b="1" i="1">
                <a:solidFill>
                  <a:srgbClr val="008AD7"/>
                </a:solidFill>
              </a:defRPr>
            </a:pPr>
            <a:r>
              <a:t>HIPÓCRATES</a:t>
            </a:r>
          </a:p>
        </p:txBody>
      </p:sp>
      <p:pic>
        <p:nvPicPr>
          <p:cNvPr id="159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7473" y="784758"/>
            <a:ext cx="1997613" cy="2936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magen 5" descr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7733" y="4648515"/>
            <a:ext cx="1981201" cy="2223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Imagen 4" descr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42062" cy="26369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Imagen 5" descr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7733" y="4648515"/>
            <a:ext cx="1981201" cy="2223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Imagen 4" descr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42062" cy="26369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Imagen 9" descr="Imagen 9"/>
          <p:cNvPicPr>
            <a:picLocks noChangeAspect="1"/>
          </p:cNvPicPr>
          <p:nvPr/>
        </p:nvPicPr>
        <p:blipFill>
          <a:blip r:embed="rId4"/>
          <a:srcRect l="36819" t="26339" r="42932" b="21574"/>
          <a:stretch>
            <a:fillRect/>
          </a:stretch>
        </p:blipFill>
        <p:spPr>
          <a:xfrm>
            <a:off x="5767028" y="2737246"/>
            <a:ext cx="1286761" cy="1383419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Título 1"/>
          <p:cNvSpPr txBox="1"/>
          <p:nvPr/>
        </p:nvSpPr>
        <p:spPr>
          <a:xfrm>
            <a:off x="2170588" y="2918846"/>
            <a:ext cx="7850824" cy="1152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 defTabSz="457200">
              <a:defRPr sz="7500" b="1">
                <a:solidFill>
                  <a:srgbClr val="0F7AB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G R A     I A S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9" descr="Picture 9"/>
          <p:cNvPicPr>
            <a:picLocks noChangeAspect="1"/>
          </p:cNvPicPr>
          <p:nvPr/>
        </p:nvPicPr>
        <p:blipFill>
          <a:blip r:embed="rId2"/>
          <a:srcRect l="10429" r="10430"/>
          <a:stretch>
            <a:fillRect/>
          </a:stretch>
        </p:blipFill>
        <p:spPr>
          <a:xfrm>
            <a:off x="0" y="-2302934"/>
            <a:ext cx="12191813" cy="91626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Imagen 14" descr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881" y="-27384"/>
            <a:ext cx="1584401" cy="2808313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Rounded Rectangle 10"/>
          <p:cNvSpPr/>
          <p:nvPr/>
        </p:nvSpPr>
        <p:spPr>
          <a:xfrm>
            <a:off x="2157045" y="1107830"/>
            <a:ext cx="7877910" cy="4642340"/>
          </a:xfrm>
          <a:prstGeom prst="roundRect">
            <a:avLst>
              <a:gd name="adj" fmla="val 16667"/>
            </a:avLst>
          </a:prstGeom>
          <a:solidFill>
            <a:srgbClr val="FFFFFF">
              <a:alpha val="70000"/>
            </a:srgbClr>
          </a:solidFill>
          <a:ln w="12700">
            <a:solidFill>
              <a:srgbClr val="FFFFFF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 defTabSz="4572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0" name="Shape 109"/>
          <p:cNvSpPr txBox="1"/>
          <p:nvPr/>
        </p:nvSpPr>
        <p:spPr>
          <a:xfrm>
            <a:off x="2581418" y="1600197"/>
            <a:ext cx="7101846" cy="4015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 defTabSz="457200">
              <a:defRPr sz="2800"/>
            </a:pPr>
            <a:r>
              <a:t>“La salud es un estado de completo bienestar físico, mental y social, y no solamente la ausencia de afecciones o enfermedades”.</a:t>
            </a:r>
          </a:p>
          <a:p>
            <a:pPr algn="ctr" defTabSz="457200">
              <a:defRPr sz="2800"/>
            </a:pPr>
            <a:endParaRPr/>
          </a:p>
          <a:p>
            <a:pPr algn="ctr" defTabSz="457200">
              <a:defRPr sz="2800"/>
            </a:pPr>
            <a:r>
              <a:t>“También puede definirse como el nivel de eficacia funcional o metabólica de un organismo tanto a nivel micro como a nivel macro”.</a:t>
            </a:r>
          </a:p>
          <a:p>
            <a:pPr algn="ctr" defTabSz="457200">
              <a:defRPr sz="2800"/>
            </a:pPr>
            <a:endParaRPr/>
          </a:p>
          <a:p>
            <a:pPr algn="r" defTabSz="457200">
              <a:defRPr sz="2400" i="1"/>
            </a:pPr>
            <a:r>
              <a:t>Organización Mundial de la Salud</a:t>
            </a:r>
          </a:p>
        </p:txBody>
      </p:sp>
      <p:pic>
        <p:nvPicPr>
          <p:cNvPr id="121" name="Imagen 5" descr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7733" y="4648515"/>
            <a:ext cx="1981201" cy="22235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icture 12" descr="Picture 12"/>
          <p:cNvPicPr>
            <a:picLocks noChangeAspect="1"/>
          </p:cNvPicPr>
          <p:nvPr/>
        </p:nvPicPr>
        <p:blipFill>
          <a:blip r:embed="rId2"/>
          <a:srcRect r="39641"/>
          <a:stretch>
            <a:fillRect/>
          </a:stretch>
        </p:blipFill>
        <p:spPr>
          <a:xfrm>
            <a:off x="0" y="-324960"/>
            <a:ext cx="12192035" cy="91627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Imagen 5" descr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7733" y="4648515"/>
            <a:ext cx="1981201" cy="2223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Imagen 4" descr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42062" cy="26369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Picture 7" descr="Picture 7"/>
          <p:cNvPicPr>
            <a:picLocks noChangeAspect="1"/>
          </p:cNvPicPr>
          <p:nvPr/>
        </p:nvPicPr>
        <p:blipFill>
          <a:blip r:embed="rId2"/>
          <a:srcRect r="23109"/>
          <a:stretch>
            <a:fillRect/>
          </a:stretch>
        </p:blipFill>
        <p:spPr>
          <a:xfrm>
            <a:off x="0" y="-762567"/>
            <a:ext cx="12191913" cy="90908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Imagen 14" descr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881" y="-27384"/>
            <a:ext cx="1584401" cy="28083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Imagen 5" descr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7733" y="4648515"/>
            <a:ext cx="1981201" cy="22235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Imagen 5" descr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Imagen 4" descr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Imagen 5" descr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7733" y="4648515"/>
            <a:ext cx="1981201" cy="2223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Imagen 4" descr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42062" cy="26369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Marcador de contenido 5" descr="Marcador de contenido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8325" y="1338550"/>
            <a:ext cx="8515350" cy="5027487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Shape 109"/>
          <p:cNvSpPr txBox="1"/>
          <p:nvPr/>
        </p:nvSpPr>
        <p:spPr>
          <a:xfrm>
            <a:off x="3395002" y="603771"/>
            <a:ext cx="5570807" cy="713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457200">
              <a:defRPr sz="4000" b="1">
                <a:solidFill>
                  <a:srgbClr val="008AD7"/>
                </a:solidFill>
              </a:defRPr>
            </a:lvl1pPr>
          </a:lstStyle>
          <a:p>
            <a:r>
              <a:t>SALUD PLENA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Imagen 4" descr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6" y="0"/>
            <a:ext cx="12162867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Imagen 4" descr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1" y="0"/>
            <a:ext cx="12183038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e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e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</Words>
  <Application>Microsoft Macintosh PowerPoint</Application>
  <PresentationFormat>Panorámica</PresentationFormat>
  <Paragraphs>11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1" baseType="lpstr">
      <vt:lpstr>Arial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Microsoft Office User</cp:lastModifiedBy>
  <cp:revision>1</cp:revision>
  <dcterms:modified xsi:type="dcterms:W3CDTF">2020-09-15T04:42:21Z</dcterms:modified>
</cp:coreProperties>
</file>