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2" r:id="rId3"/>
    <p:sldMasterId id="2147483718" r:id="rId4"/>
  </p:sldMasterIdLst>
  <p:notesMasterIdLst>
    <p:notesMasterId r:id="rId26"/>
  </p:notesMasterIdLst>
  <p:handoutMasterIdLst>
    <p:handoutMasterId r:id="rId27"/>
  </p:handoutMasterIdLst>
  <p:sldIdLst>
    <p:sldId id="256" r:id="rId5"/>
    <p:sldId id="356" r:id="rId6"/>
    <p:sldId id="280" r:id="rId7"/>
    <p:sldId id="281" r:id="rId8"/>
    <p:sldId id="313" r:id="rId9"/>
    <p:sldId id="332" r:id="rId10"/>
    <p:sldId id="357" r:id="rId11"/>
    <p:sldId id="344" r:id="rId12"/>
    <p:sldId id="259" r:id="rId13"/>
    <p:sldId id="358" r:id="rId14"/>
    <p:sldId id="359" r:id="rId15"/>
    <p:sldId id="360" r:id="rId16"/>
    <p:sldId id="361" r:id="rId17"/>
    <p:sldId id="362" r:id="rId18"/>
    <p:sldId id="333" r:id="rId19"/>
    <p:sldId id="365" r:id="rId20"/>
    <p:sldId id="366" r:id="rId21"/>
    <p:sldId id="367" r:id="rId22"/>
    <p:sldId id="260" r:id="rId23"/>
    <p:sldId id="349" r:id="rId24"/>
    <p:sldId id="328" r:id="rId25"/>
  </p:sldIdLst>
  <p:sldSz cx="9144000" cy="5143500" type="screen16x9"/>
  <p:notesSz cx="7010400" cy="92964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González" initials="CG" lastIdx="1" clrIdx="0">
    <p:extLst>
      <p:ext uri="{19B8F6BF-5375-455C-9EA6-DF929625EA0E}">
        <p15:presenceInfo xmlns:p15="http://schemas.microsoft.com/office/powerpoint/2012/main" userId="9ad1732dc28b0b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90F"/>
    <a:srgbClr val="0C6BAD"/>
    <a:srgbClr val="006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3"/>
    <p:restoredTop sz="94697"/>
  </p:normalViewPr>
  <p:slideViewPr>
    <p:cSldViewPr>
      <p:cViewPr varScale="1">
        <p:scale>
          <a:sx n="159" d="100"/>
          <a:sy n="159" d="100"/>
        </p:scale>
        <p:origin x="576" y="184"/>
      </p:cViewPr>
      <p:guideLst>
        <p:guide orient="horz" pos="62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81424-C36E-4515-ABBE-F093655AB62B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4B63F-71DC-436E-86DB-AF1313E5411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1843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DBC953-D075-40A4-A067-FBCAC9FEB3D9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9238A5-984F-4AC1-9080-269A6AB54B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995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238A5-984F-4AC1-9080-269A6AB54BE5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2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38A5-984F-4AC1-9080-269A6AB54BE5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0099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Esta empresa trae la solución </a:t>
            </a:r>
          </a:p>
        </p:txBody>
      </p:sp>
    </p:spTree>
    <p:extLst>
      <p:ext uri="{BB962C8B-B14F-4D97-AF65-F5344CB8AC3E}">
        <p14:creationId xmlns:p14="http://schemas.microsoft.com/office/powerpoint/2010/main" val="59081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238A5-984F-4AC1-9080-269A6AB54BE5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1218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238A5-984F-4AC1-9080-269A6AB54BE5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15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238A5-984F-4AC1-9080-269A6AB54BE5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8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238A5-984F-4AC1-9080-269A6AB54BE5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5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238A5-984F-4AC1-9080-269A6AB54BE5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17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238A5-984F-4AC1-9080-269A6AB54BE5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13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701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917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981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0795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4962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707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7923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3654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9936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9305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878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2820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4985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5657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693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143000" y="841773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350"/>
            </a:lvl1pPr>
            <a:lvl2pPr marL="0" indent="257175" algn="ctr">
              <a:buSzTx/>
              <a:buFontTx/>
              <a:buNone/>
              <a:defRPr sz="1350"/>
            </a:lvl2pPr>
            <a:lvl3pPr marL="0" indent="514350" algn="ctr">
              <a:buSzTx/>
              <a:buFontTx/>
              <a:buNone/>
              <a:defRPr sz="1350"/>
            </a:lvl3pPr>
            <a:lvl4pPr marL="0" indent="771525" algn="ctr">
              <a:buSzTx/>
              <a:buFontTx/>
              <a:buNone/>
              <a:defRPr sz="1350"/>
            </a:lvl4pPr>
            <a:lvl5pPr marL="0" indent="1028700" algn="ctr">
              <a:buSzTx/>
              <a:buFontTx/>
              <a:buNone/>
              <a:defRPr sz="13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86400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7906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50">
                <a:solidFill>
                  <a:srgbClr val="888888"/>
                </a:solidFill>
              </a:defRPr>
            </a:lvl1pPr>
            <a:lvl2pPr marL="0" indent="257175">
              <a:buSzTx/>
              <a:buFontTx/>
              <a:buNone/>
              <a:defRPr sz="1350">
                <a:solidFill>
                  <a:srgbClr val="888888"/>
                </a:solidFill>
              </a:defRPr>
            </a:lvl2pPr>
            <a:lvl3pPr marL="0" indent="514350">
              <a:buSzTx/>
              <a:buFontTx/>
              <a:buNone/>
              <a:defRPr sz="1350">
                <a:solidFill>
                  <a:srgbClr val="888888"/>
                </a:solidFill>
              </a:defRPr>
            </a:lvl3pPr>
            <a:lvl4pPr marL="0" indent="771525">
              <a:buSzTx/>
              <a:buFontTx/>
              <a:buNone/>
              <a:defRPr sz="1350">
                <a:solidFill>
                  <a:srgbClr val="888888"/>
                </a:solidFill>
              </a:defRPr>
            </a:lvl4pPr>
            <a:lvl5pPr marL="0" indent="1028700">
              <a:buSzTx/>
              <a:buFontTx/>
              <a:buNone/>
              <a:defRPr sz="135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64499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59484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629842" y="273845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350" b="1"/>
            </a:lvl1pPr>
            <a:lvl2pPr marL="0" indent="257175">
              <a:buSzTx/>
              <a:buFontTx/>
              <a:buNone/>
              <a:defRPr sz="1350" b="1"/>
            </a:lvl2pPr>
            <a:lvl3pPr marL="0" indent="514350">
              <a:buSzTx/>
              <a:buFontTx/>
              <a:buNone/>
              <a:defRPr sz="1350" b="1"/>
            </a:lvl3pPr>
            <a:lvl4pPr marL="0" indent="771525">
              <a:buSzTx/>
              <a:buFontTx/>
              <a:buNone/>
              <a:defRPr sz="1350" b="1"/>
            </a:lvl4pPr>
            <a:lvl5pPr marL="0" indent="1028700">
              <a:buSzTx/>
              <a:buFontTx/>
              <a:buNone/>
              <a:defRPr sz="135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4629151" y="1260873"/>
            <a:ext cx="3887391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38344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3851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2480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0834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70"/>
            <a:ext cx="4629151" cy="365521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04132" indent="-146957">
              <a:defRPr sz="1800"/>
            </a:lvl2pPr>
            <a:lvl3pPr marL="685800" indent="-171450">
              <a:defRPr sz="1800"/>
            </a:lvl3pPr>
            <a:lvl4pPr marL="977265" indent="-205740">
              <a:defRPr sz="1800"/>
            </a:lvl4pPr>
            <a:lvl5pPr marL="1234440" indent="-205740"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8513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3887390" y="740570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29842" y="1543050"/>
            <a:ext cx="2949179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900"/>
            </a:lvl1pPr>
            <a:lvl2pPr marL="0" indent="257175">
              <a:buSzTx/>
              <a:buFontTx/>
              <a:buNone/>
              <a:defRPr sz="900"/>
            </a:lvl2pPr>
            <a:lvl3pPr marL="0" indent="514350">
              <a:buSzTx/>
              <a:buFontTx/>
              <a:buNone/>
              <a:defRPr sz="900"/>
            </a:lvl3pPr>
            <a:lvl4pPr marL="0" indent="771525">
              <a:buSzTx/>
              <a:buFontTx/>
              <a:buNone/>
              <a:defRPr sz="900"/>
            </a:lvl4pPr>
            <a:lvl5pPr marL="0" indent="1028700">
              <a:buSzTx/>
              <a:buFontTx/>
              <a:buNone/>
              <a:defRPr sz="9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90799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42029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3186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19261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95040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4 Marcador de texto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49655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1533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08865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3 Marcador de texto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24109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3798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2 Marcador de posición de imagen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63779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FFFFFF"/>
            </a:gs>
            <a:gs pos="42000">
              <a:srgbClr val="F8F8F8"/>
            </a:gs>
            <a:gs pos="100000">
              <a:srgbClr val="E2E2E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xfrm>
            <a:off x="628649" y="273843"/>
            <a:ext cx="7886701" cy="994174"/>
          </a:xfrm>
          <a:prstGeom prst="rect">
            <a:avLst/>
          </a:prstGeom>
        </p:spPr>
        <p:txBody>
          <a:bodyPr/>
          <a:lstStyle>
            <a:lvl1pPr algn="l" defTabSz="685800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49" y="1369219"/>
            <a:ext cx="7886701" cy="3263504"/>
          </a:xfrm>
          <a:prstGeom prst="rect">
            <a:avLst/>
          </a:prstGeom>
        </p:spPr>
        <p:txBody>
          <a:bodyPr/>
          <a:lstStyle>
            <a:lvl1pPr marL="163285" indent="-163285" defTabSz="685800">
              <a:lnSpc>
                <a:spcPct val="90000"/>
              </a:lnSpc>
              <a:defRPr sz="2000"/>
            </a:lvl1pPr>
            <a:lvl2pPr marL="533400" indent="-190500" defTabSz="685800">
              <a:lnSpc>
                <a:spcPct val="90000"/>
              </a:lnSpc>
              <a:buChar char="•"/>
              <a:defRPr sz="2000"/>
            </a:lvl2pPr>
            <a:lvl3pPr marL="914400" indent="-228600" defTabSz="685800">
              <a:lnSpc>
                <a:spcPct val="90000"/>
              </a:lnSpc>
              <a:defRPr sz="2000"/>
            </a:lvl3pPr>
            <a:lvl4pPr marL="1292469" indent="-263769" defTabSz="685800">
              <a:lnSpc>
                <a:spcPct val="90000"/>
              </a:lnSpc>
              <a:buChar char="•"/>
              <a:defRPr sz="2000"/>
            </a:lvl4pPr>
            <a:lvl5pPr marL="1635369" indent="-263769" defTabSz="685800">
              <a:lnSpc>
                <a:spcPct val="90000"/>
              </a:lnSpc>
              <a:buChar char="•"/>
              <a:defRPr sz="2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91328" y="4794965"/>
            <a:ext cx="224023" cy="218441"/>
          </a:xfrm>
          <a:prstGeom prst="rect">
            <a:avLst/>
          </a:prstGeom>
        </p:spPr>
        <p:txBody>
          <a:bodyPr/>
          <a:lstStyle>
            <a:lvl1pPr defTabSz="457200">
              <a:defRPr sz="900"/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47844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o del título"/>
          <p:cNvSpPr txBox="1">
            <a:spLocks noGrp="1"/>
          </p:cNvSpPr>
          <p:nvPr>
            <p:ph type="title"/>
          </p:nvPr>
        </p:nvSpPr>
        <p:spPr>
          <a:xfrm>
            <a:off x="1643062" y="1289446"/>
            <a:ext cx="5857876" cy="1307308"/>
          </a:xfrm>
          <a:prstGeom prst="rect">
            <a:avLst/>
          </a:prstGeom>
        </p:spPr>
        <p:txBody>
          <a:bodyPr lIns="14287" tIns="14287" rIns="14287" bIns="14287" anchor="b"/>
          <a:lstStyle>
            <a:lvl1pPr defTabSz="309562"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643062" y="2632471"/>
            <a:ext cx="5857876" cy="446486"/>
          </a:xfrm>
          <a:prstGeom prst="rect">
            <a:avLst/>
          </a:prstGeom>
        </p:spPr>
        <p:txBody>
          <a:bodyPr lIns="14287" tIns="14287" rIns="14287" bIns="14287"/>
          <a:lstStyle>
            <a:lvl1pPr marL="0" indent="0" algn="ctr" defTabSz="309562">
              <a:spcBef>
                <a:spcPts val="0"/>
              </a:spcBef>
              <a:buSzTx/>
              <a:buFontTx/>
              <a:buNone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309562">
              <a:spcBef>
                <a:spcPts val="0"/>
              </a:spcBef>
              <a:buSzTx/>
              <a:buFontTx/>
              <a:buNone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309562">
              <a:spcBef>
                <a:spcPts val="0"/>
              </a:spcBef>
              <a:buSzTx/>
              <a:buFontTx/>
              <a:buNone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309562">
              <a:spcBef>
                <a:spcPts val="0"/>
              </a:spcBef>
              <a:buSzTx/>
              <a:buFontTx/>
              <a:buNone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309562">
              <a:spcBef>
                <a:spcPts val="0"/>
              </a:spcBef>
              <a:buSzTx/>
              <a:buFontTx/>
              <a:buNone/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493087" y="4321969"/>
            <a:ext cx="154255" cy="155576"/>
          </a:xfrm>
          <a:prstGeom prst="rect">
            <a:avLst/>
          </a:prstGeom>
        </p:spPr>
        <p:txBody>
          <a:bodyPr lIns="14287" tIns="14287" rIns="14287" bIns="14287" anchor="t"/>
          <a:lstStyle>
            <a:lvl1pPr algn="ctr" defTabSz="309562">
              <a:defRPr sz="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03282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o del título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lIns="19050" tIns="19050" rIns="19050" bIns="19050"/>
          <a:lstStyle>
            <a:lvl1pPr marL="0" indent="0" algn="ctr" defTabSz="309562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309562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309562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309562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309562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480667" y="4905375"/>
            <a:ext cx="177903" cy="174486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0581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374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325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16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697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2710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0845C-D600-4D9F-BCD1-F945FE781C36}" type="datetimeFigureOut">
              <a:rPr lang="es-PE" smtClean="0"/>
              <a:t>16/05/22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0138-E515-4137-96A6-7530484746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96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E258-E227-4048-9999-3E8F1565CE8E}" type="datetimeFigureOut">
              <a:rPr lang="es-MX" smtClean="0"/>
              <a:pPr/>
              <a:t>16/05/22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C8316-84B8-4E3E-9CC8-92A533C9546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676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72338" y="4806081"/>
            <a:ext cx="243013" cy="19620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67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81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ransition spd="med"/>
  <p:txStyles>
    <p:titleStyle>
      <a:lvl1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5143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128588" marR="0" indent="-128588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407194" marR="0" indent="-150019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694372" marR="0" indent="-180022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971550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228725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485900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743075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000250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2257425" marR="0" indent="-200025" algn="l" defTabSz="514350" rtl="0" latinLnBrk="0">
        <a:lnSpc>
          <a:spcPct val="90000"/>
        </a:lnSpc>
        <a:spcBef>
          <a:spcPts val="563"/>
        </a:spcBef>
        <a:spcAft>
          <a:spcPts val="0"/>
        </a:spcAft>
        <a:buClrTx/>
        <a:buSzPct val="100000"/>
        <a:buFont typeface="Arial"/>
        <a:buChar char="•"/>
        <a:tabLst/>
        <a:defRPr sz="157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57175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14350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771525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028700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285875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543050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800225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057400" algn="r" defTabSz="5143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17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F15F22-0D5D-7642-9C37-11C3D4A53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3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16D39F-5AA3-D14E-B85A-B44896B3E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" y="0"/>
            <a:ext cx="9144000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115616" y="2931790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628BF8-61DF-BE40-B934-820CD74AA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9700" r="71615" b="32501"/>
          <a:stretch/>
        </p:blipFill>
        <p:spPr>
          <a:xfrm>
            <a:off x="571760" y="1563638"/>
            <a:ext cx="2128032" cy="19442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AC1DFA-4E17-8A4E-A4B2-0DDC62073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2" t="29700" r="7476" b="54900"/>
          <a:stretch/>
        </p:blipFill>
        <p:spPr>
          <a:xfrm>
            <a:off x="5004048" y="1563638"/>
            <a:ext cx="3488592" cy="7920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6D4263-0DBA-B245-BC80-1B11819F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2" t="49299" r="7476" b="32501"/>
          <a:stretch/>
        </p:blipFill>
        <p:spPr>
          <a:xfrm>
            <a:off x="5004048" y="2571750"/>
            <a:ext cx="3488592" cy="9361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6A04F0-A548-6840-8AA4-A4E448DC6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5" t="29700" r="45628" b="50700"/>
          <a:stretch/>
        </p:blipFill>
        <p:spPr>
          <a:xfrm>
            <a:off x="2699792" y="1563638"/>
            <a:ext cx="2376264" cy="1008112"/>
          </a:xfrm>
          <a:prstGeom prst="rect">
            <a:avLst/>
          </a:prstGeom>
        </p:spPr>
      </p:pic>
      <p:sp>
        <p:nvSpPr>
          <p:cNvPr id="10" name="3 CuadroTexto">
            <a:extLst>
              <a:ext uri="{FF2B5EF4-FFF2-40B4-BE49-F238E27FC236}">
                <a16:creationId xmlns:a16="http://schemas.microsoft.com/office/drawing/2014/main" id="{EDC07AF1-F25F-2443-94FE-3CEAC046FB24}"/>
              </a:ext>
            </a:extLst>
          </p:cNvPr>
          <p:cNvSpPr txBox="1"/>
          <p:nvPr/>
        </p:nvSpPr>
        <p:spPr>
          <a:xfrm>
            <a:off x="747106" y="699542"/>
            <a:ext cx="440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¿CÓMO SE GENERA EL VOLUMEN?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D204546-109F-E24D-B390-41356B41E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5" t="50700" r="45628" b="32501"/>
          <a:stretch/>
        </p:blipFill>
        <p:spPr>
          <a:xfrm>
            <a:off x="2699792" y="2643758"/>
            <a:ext cx="237626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E3444D11-A645-1B46-AB8B-ABD17B58B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571750"/>
            <a:ext cx="1620180" cy="1433236"/>
          </a:xfrm>
          <a:prstGeom prst="rect">
            <a:avLst/>
          </a:prstGeom>
        </p:spPr>
      </p:pic>
      <p:pic>
        <p:nvPicPr>
          <p:cNvPr id="6" name="Picture 8" descr="Icono Sonriendo, persona Gratis de Foundation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15765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915816" y="3399839"/>
            <a:ext cx="2988332" cy="313003"/>
            <a:chOff x="2087724" y="3327834"/>
            <a:chExt cx="2988332" cy="313003"/>
          </a:xfrm>
        </p:grpSpPr>
        <p:cxnSp>
          <p:nvCxnSpPr>
            <p:cNvPr id="8" name="Conector recto de flecha 7"/>
            <p:cNvCxnSpPr/>
            <p:nvPr/>
          </p:nvCxnSpPr>
          <p:spPr>
            <a:xfrm>
              <a:off x="2087724" y="3327834"/>
              <a:ext cx="2988332" cy="0"/>
            </a:xfrm>
            <a:prstGeom prst="straightConnector1">
              <a:avLst/>
            </a:prstGeom>
            <a:ln w="762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/>
            <p:cNvSpPr txBox="1"/>
            <p:nvPr/>
          </p:nvSpPr>
          <p:spPr>
            <a:xfrm>
              <a:off x="3275856" y="3363838"/>
              <a:ext cx="647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Socio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771801" y="1851670"/>
            <a:ext cx="3096344" cy="1152128"/>
            <a:chOff x="1943708" y="1779662"/>
            <a:chExt cx="3096344" cy="1152128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7844" y="1887674"/>
              <a:ext cx="936104" cy="721580"/>
            </a:xfrm>
            <a:prstGeom prst="rect">
              <a:avLst/>
            </a:prstGeom>
          </p:spPr>
        </p:pic>
        <p:cxnSp>
          <p:nvCxnSpPr>
            <p:cNvPr id="12" name="Conector recto de flecha 11"/>
            <p:cNvCxnSpPr/>
            <p:nvPr/>
          </p:nvCxnSpPr>
          <p:spPr>
            <a:xfrm flipV="1">
              <a:off x="1943708" y="1779662"/>
              <a:ext cx="3096344" cy="1152128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2411761" y="1383618"/>
            <a:ext cx="3404791" cy="1223360"/>
            <a:chOff x="1583668" y="1311610"/>
            <a:chExt cx="3404791" cy="1223360"/>
          </a:xfrm>
        </p:grpSpPr>
        <p:sp>
          <p:nvSpPr>
            <p:cNvPr id="14" name="Forma libre 13"/>
            <p:cNvSpPr/>
            <p:nvPr/>
          </p:nvSpPr>
          <p:spPr>
            <a:xfrm>
              <a:off x="1583668" y="1311610"/>
              <a:ext cx="3404791" cy="1223360"/>
            </a:xfrm>
            <a:custGeom>
              <a:avLst/>
              <a:gdLst>
                <a:gd name="connsiteX0" fmla="*/ 1566249 w 1566249"/>
                <a:gd name="connsiteY0" fmla="*/ 0 h 914400"/>
                <a:gd name="connsiteX1" fmla="*/ 679010 w 1566249"/>
                <a:gd name="connsiteY1" fmla="*/ 199177 h 914400"/>
                <a:gd name="connsiteX2" fmla="*/ 0 w 1566249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6249" h="914400">
                  <a:moveTo>
                    <a:pt x="1566249" y="0"/>
                  </a:moveTo>
                  <a:cubicBezTo>
                    <a:pt x="1253150" y="23388"/>
                    <a:pt x="940051" y="46777"/>
                    <a:pt x="679010" y="199177"/>
                  </a:cubicBezTo>
                  <a:cubicBezTo>
                    <a:pt x="417969" y="351577"/>
                    <a:pt x="119204" y="748420"/>
                    <a:pt x="0" y="914400"/>
                  </a:cubicBezTo>
                </a:path>
              </a:pathLst>
            </a:custGeom>
            <a:noFill/>
            <a:ln>
              <a:solidFill>
                <a:srgbClr val="6F8E3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63788" y="1311610"/>
              <a:ext cx="831355" cy="602171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2489488" y="3551011"/>
            <a:ext cx="3587491" cy="1101588"/>
            <a:chOff x="1661395" y="3479004"/>
            <a:chExt cx="3587491" cy="1101588"/>
          </a:xfrm>
        </p:grpSpPr>
        <p:sp>
          <p:nvSpPr>
            <p:cNvPr id="17" name="Forma libre 16"/>
            <p:cNvSpPr/>
            <p:nvPr/>
          </p:nvSpPr>
          <p:spPr>
            <a:xfrm rot="835963" flipH="1" flipV="1">
              <a:off x="1661395" y="3479004"/>
              <a:ext cx="3587491" cy="928257"/>
            </a:xfrm>
            <a:custGeom>
              <a:avLst/>
              <a:gdLst>
                <a:gd name="connsiteX0" fmla="*/ 1566249 w 1566249"/>
                <a:gd name="connsiteY0" fmla="*/ 0 h 914400"/>
                <a:gd name="connsiteX1" fmla="*/ 679010 w 1566249"/>
                <a:gd name="connsiteY1" fmla="*/ 199177 h 914400"/>
                <a:gd name="connsiteX2" fmla="*/ 0 w 1566249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6249" h="914400">
                  <a:moveTo>
                    <a:pt x="1566249" y="0"/>
                  </a:moveTo>
                  <a:cubicBezTo>
                    <a:pt x="1253150" y="23388"/>
                    <a:pt x="940051" y="46777"/>
                    <a:pt x="679010" y="199177"/>
                  </a:cubicBezTo>
                  <a:cubicBezTo>
                    <a:pt x="417969" y="351577"/>
                    <a:pt x="119204" y="748420"/>
                    <a:pt x="0" y="914400"/>
                  </a:cubicBezTo>
                </a:path>
              </a:pathLst>
            </a:custGeom>
            <a:noFill/>
            <a:ln>
              <a:solidFill>
                <a:srgbClr val="5278A7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155278">
              <a:off x="3008721" y="3858180"/>
              <a:ext cx="937072" cy="722412"/>
            </a:xfrm>
            <a:prstGeom prst="rect">
              <a:avLst/>
            </a:prstGeom>
          </p:spPr>
        </p:pic>
      </p:grpSp>
      <p:sp>
        <p:nvSpPr>
          <p:cNvPr id="19" name="CuadroTexto 18"/>
          <p:cNvSpPr txBox="1"/>
          <p:nvPr/>
        </p:nvSpPr>
        <p:spPr>
          <a:xfrm>
            <a:off x="6228184" y="3831889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27579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TÚ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6012160" y="771550"/>
            <a:ext cx="1031051" cy="1908212"/>
            <a:chOff x="5976156" y="771550"/>
            <a:chExt cx="1031051" cy="1908212"/>
          </a:xfrm>
        </p:grpSpPr>
        <p:cxnSp>
          <p:nvCxnSpPr>
            <p:cNvPr id="21" name="Conector recto de flecha 20"/>
            <p:cNvCxnSpPr/>
            <p:nvPr/>
          </p:nvCxnSpPr>
          <p:spPr>
            <a:xfrm>
              <a:off x="6444208" y="1779662"/>
              <a:ext cx="0" cy="900100"/>
            </a:xfrm>
            <a:prstGeom prst="straightConnector1">
              <a:avLst/>
            </a:prstGeom>
            <a:ln w="57150">
              <a:solidFill>
                <a:srgbClr val="6F8E3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/>
          </p:nvGrpSpPr>
          <p:grpSpPr>
            <a:xfrm>
              <a:off x="5976156" y="771550"/>
              <a:ext cx="1031051" cy="997079"/>
              <a:chOff x="5976156" y="771550"/>
              <a:chExt cx="1031051" cy="997079"/>
            </a:xfrm>
          </p:grpSpPr>
          <p:pic>
            <p:nvPicPr>
              <p:cNvPr id="23" name="Imagen 22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168" y="771550"/>
                <a:ext cx="747526" cy="747526"/>
              </a:xfrm>
              <a:prstGeom prst="rect">
                <a:avLst/>
              </a:prstGeom>
            </p:spPr>
          </p:pic>
          <p:sp>
            <p:nvSpPr>
              <p:cNvPr id="24" name="CuadroTexto 23"/>
              <p:cNvSpPr txBox="1"/>
              <p:nvPr/>
            </p:nvSpPr>
            <p:spPr>
              <a:xfrm>
                <a:off x="5976156" y="1491630"/>
                <a:ext cx="10310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F8E3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CLIENTES</a:t>
                </a:r>
              </a:p>
            </p:txBody>
          </p:sp>
        </p:grpSp>
      </p:grpSp>
      <p:sp>
        <p:nvSpPr>
          <p:cNvPr id="27" name="3 CuadroTexto">
            <a:extLst>
              <a:ext uri="{FF2B5EF4-FFF2-40B4-BE49-F238E27FC236}">
                <a16:creationId xmlns:a16="http://schemas.microsoft.com/office/drawing/2014/main" id="{C060C106-B3B5-8D44-A2B2-1B516D16CD00}"/>
              </a:ext>
            </a:extLst>
          </p:cNvPr>
          <p:cNvSpPr txBox="1"/>
          <p:nvPr/>
        </p:nvSpPr>
        <p:spPr>
          <a:xfrm>
            <a:off x="819114" y="699542"/>
            <a:ext cx="108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VENTA:</a:t>
            </a:r>
          </a:p>
        </p:txBody>
      </p:sp>
    </p:spTree>
    <p:extLst>
      <p:ext uri="{BB962C8B-B14F-4D97-AF65-F5344CB8AC3E}">
        <p14:creationId xmlns:p14="http://schemas.microsoft.com/office/powerpoint/2010/main" val="22521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DBEA26-F208-0041-92FE-B7C7AB92F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24187" cy="5143500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79594C86-93FE-2A43-8DAC-E27FF2409D64}"/>
              </a:ext>
            </a:extLst>
          </p:cNvPr>
          <p:cNvSpPr/>
          <p:nvPr/>
        </p:nvSpPr>
        <p:spPr>
          <a:xfrm>
            <a:off x="3923928" y="12388"/>
            <a:ext cx="1284598" cy="229921"/>
          </a:xfrm>
          <a:prstGeom prst="roundRect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62A1103-DCC5-9647-BCEE-4FADEB876604}"/>
              </a:ext>
            </a:extLst>
          </p:cNvPr>
          <p:cNvCxnSpPr>
            <a:cxnSpLocks/>
          </p:cNvCxnSpPr>
          <p:nvPr/>
        </p:nvCxnSpPr>
        <p:spPr>
          <a:xfrm flipH="1">
            <a:off x="4211962" y="242273"/>
            <a:ext cx="1" cy="817309"/>
          </a:xfrm>
          <a:prstGeom prst="straightConnector1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BF0CB4-A8C6-E243-B212-DFF03063FA36}"/>
              </a:ext>
            </a:extLst>
          </p:cNvPr>
          <p:cNvSpPr txBox="1"/>
          <p:nvPr/>
        </p:nvSpPr>
        <p:spPr>
          <a:xfrm>
            <a:off x="3769203" y="1090687"/>
            <a:ext cx="946813" cy="328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ctr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900" b="0" i="1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Plantilla y Link personalizados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7E1EA0-A302-2F4B-B436-08C36E3CCF56}"/>
              </a:ext>
            </a:extLst>
          </p:cNvPr>
          <p:cNvSpPr txBox="1"/>
          <p:nvPr/>
        </p:nvSpPr>
        <p:spPr>
          <a:xfrm>
            <a:off x="6959541" y="1884887"/>
            <a:ext cx="771525" cy="328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ctr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900" b="0" i="1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Tienda virtual para 15 países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1683C50-5EBB-A84D-9964-E48D48ACB756}"/>
              </a:ext>
            </a:extLst>
          </p:cNvPr>
          <p:cNvSpPr/>
          <p:nvPr/>
        </p:nvSpPr>
        <p:spPr>
          <a:xfrm>
            <a:off x="6804248" y="322917"/>
            <a:ext cx="206576" cy="224296"/>
          </a:xfrm>
          <a:prstGeom prst="ellipse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97A4BA2-4399-7A41-915F-DDD4573B4598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907536" y="547213"/>
            <a:ext cx="904824" cy="764710"/>
          </a:xfrm>
          <a:prstGeom prst="straightConnector1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13B87CC-8424-1444-8600-D436189C932E}"/>
              </a:ext>
            </a:extLst>
          </p:cNvPr>
          <p:cNvSpPr txBox="1"/>
          <p:nvPr/>
        </p:nvSpPr>
        <p:spPr>
          <a:xfrm>
            <a:off x="7456341" y="1311923"/>
            <a:ext cx="1008113" cy="467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ctr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900" b="0" i="1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Carrito de compra con pasarela de pago en línea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A9379DC-4530-054D-8BDD-07EE1C2E56C2}"/>
              </a:ext>
            </a:extLst>
          </p:cNvPr>
          <p:cNvSpPr/>
          <p:nvPr/>
        </p:nvSpPr>
        <p:spPr>
          <a:xfrm>
            <a:off x="6559853" y="322917"/>
            <a:ext cx="206576" cy="224296"/>
          </a:xfrm>
          <a:prstGeom prst="ellipse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01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89A4C8E-1ACA-6F4C-998C-8DB08EB438DB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6663141" y="547213"/>
            <a:ext cx="685072" cy="1310031"/>
          </a:xfrm>
          <a:prstGeom prst="straightConnector1">
            <a:avLst/>
          </a:prstGeom>
          <a:noFill/>
          <a:ln w="28575" cap="flat">
            <a:solidFill>
              <a:schemeClr val="accent6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38262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7" grpId="0"/>
      <p:bldP spid="20" grpId="0" animBg="1"/>
      <p:bldP spid="24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D2D2A2-F8D5-3845-9585-82E6EFA08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530" y="1716730"/>
            <a:ext cx="1444526" cy="140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3 CuadroTexto"/>
          <p:cNvSpPr txBox="1"/>
          <p:nvPr/>
        </p:nvSpPr>
        <p:spPr>
          <a:xfrm>
            <a:off x="6327628" y="2253912"/>
            <a:ext cx="12687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productos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5631109" y="1503813"/>
            <a:ext cx="683126" cy="1821669"/>
          </a:xfrm>
          <a:prstGeom prst="rightBrace">
            <a:avLst/>
          </a:prstGeom>
          <a:noFill/>
          <a:ln>
            <a:solidFill>
              <a:srgbClr val="6CB9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3 CuadroTexto">
            <a:extLst>
              <a:ext uri="{FF2B5EF4-FFF2-40B4-BE49-F238E27FC236}">
                <a16:creationId xmlns:a16="http://schemas.microsoft.com/office/drawing/2014/main" id="{A08011AB-3922-CF4F-96BF-CAFFFBBCCA17}"/>
              </a:ext>
            </a:extLst>
          </p:cNvPr>
          <p:cNvSpPr txBox="1"/>
          <p:nvPr/>
        </p:nvSpPr>
        <p:spPr>
          <a:xfrm>
            <a:off x="2336598" y="4118894"/>
            <a:ext cx="40597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 ganancia: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US$ </a:t>
            </a:r>
            <a:r>
              <a:rPr kumimoji="0" lang="es-PE" sz="3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</a:t>
            </a:r>
            <a:endParaRPr kumimoji="0" lang="es-PE" sz="1500" b="1" i="1" u="none" strike="noStrike" kern="1200" cap="none" spc="0" normalizeH="0" baseline="0" noProof="0" dirty="0">
              <a:ln>
                <a:noFill/>
              </a:ln>
              <a:solidFill>
                <a:srgbClr val="0C6B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3 CuadroTexto">
            <a:extLst>
              <a:ext uri="{FF2B5EF4-FFF2-40B4-BE49-F238E27FC236}">
                <a16:creationId xmlns:a16="http://schemas.microsoft.com/office/drawing/2014/main" id="{A937BDEC-2CEB-6449-9952-47EF8E315166}"/>
              </a:ext>
            </a:extLst>
          </p:cNvPr>
          <p:cNvSpPr txBox="1"/>
          <p:nvPr/>
        </p:nvSpPr>
        <p:spPr>
          <a:xfrm>
            <a:off x="819114" y="699542"/>
            <a:ext cx="108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VENTA: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8867C14-2D94-D146-B51F-B8B8EEBF1A93}"/>
              </a:ext>
            </a:extLst>
          </p:cNvPr>
          <p:cNvSpPr/>
          <p:nvPr/>
        </p:nvSpPr>
        <p:spPr>
          <a:xfrm>
            <a:off x="5292080" y="1491630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028E444-4757-B84D-8728-79619A22809E}"/>
              </a:ext>
            </a:extLst>
          </p:cNvPr>
          <p:cNvSpPr/>
          <p:nvPr/>
        </p:nvSpPr>
        <p:spPr>
          <a:xfrm>
            <a:off x="5292080" y="1816680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60D54674-6FC3-FB46-8DD8-542182669568}"/>
              </a:ext>
            </a:extLst>
          </p:cNvPr>
          <p:cNvSpPr/>
          <p:nvPr/>
        </p:nvSpPr>
        <p:spPr>
          <a:xfrm>
            <a:off x="5292080" y="2141730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814BD76-270D-C146-B0C9-ED8A5736CDC5}"/>
              </a:ext>
            </a:extLst>
          </p:cNvPr>
          <p:cNvSpPr/>
          <p:nvPr/>
        </p:nvSpPr>
        <p:spPr>
          <a:xfrm>
            <a:off x="5292080" y="2466780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961BA1E9-EBB5-3144-B9C2-4AB7C83C13E7}"/>
              </a:ext>
            </a:extLst>
          </p:cNvPr>
          <p:cNvSpPr/>
          <p:nvPr/>
        </p:nvSpPr>
        <p:spPr>
          <a:xfrm>
            <a:off x="5292080" y="2791830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6FBFC69C-17F7-AB40-9972-B54AD9689EB0}"/>
              </a:ext>
            </a:extLst>
          </p:cNvPr>
          <p:cNvSpPr/>
          <p:nvPr/>
        </p:nvSpPr>
        <p:spPr>
          <a:xfrm>
            <a:off x="5292080" y="3116878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878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8" grpId="0"/>
      <p:bldP spid="2" grpId="0" animBg="1"/>
      <p:bldP spid="18" grpId="0" animBg="1"/>
      <p:bldP spid="23" grpId="0" animBg="1"/>
      <p:bldP spid="26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>
            <a:extLst>
              <a:ext uri="{FF2B5EF4-FFF2-40B4-BE49-F238E27FC236}">
                <a16:creationId xmlns:a16="http://schemas.microsoft.com/office/drawing/2014/main" id="{0FA7594F-344B-774A-B5BB-49F639DB6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3 CuadroTexto">
            <a:extLst>
              <a:ext uri="{FF2B5EF4-FFF2-40B4-BE49-F238E27FC236}">
                <a16:creationId xmlns:a16="http://schemas.microsoft.com/office/drawing/2014/main" id="{A08011AB-3922-CF4F-96BF-CAFFFBBCCA17}"/>
              </a:ext>
            </a:extLst>
          </p:cNvPr>
          <p:cNvSpPr txBox="1"/>
          <p:nvPr/>
        </p:nvSpPr>
        <p:spPr>
          <a:xfrm>
            <a:off x="1302088" y="3896452"/>
            <a:ext cx="1768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 ganancia PRO1: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$350</a:t>
            </a:r>
          </a:p>
        </p:txBody>
      </p:sp>
      <p:sp>
        <p:nvSpPr>
          <p:cNvPr id="35" name="3 CuadroTexto">
            <a:extLst>
              <a:ext uri="{FF2B5EF4-FFF2-40B4-BE49-F238E27FC236}">
                <a16:creationId xmlns:a16="http://schemas.microsoft.com/office/drawing/2014/main" id="{DDF0AFF6-F34F-4F47-B6E3-AB04177D097C}"/>
              </a:ext>
            </a:extLst>
          </p:cNvPr>
          <p:cNvSpPr txBox="1"/>
          <p:nvPr/>
        </p:nvSpPr>
        <p:spPr>
          <a:xfrm>
            <a:off x="819114" y="699542"/>
            <a:ext cx="108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VENTA: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3E5B6932-AD90-304C-AC32-2171F28776A6}"/>
              </a:ext>
            </a:extLst>
          </p:cNvPr>
          <p:cNvSpPr txBox="1"/>
          <p:nvPr/>
        </p:nvSpPr>
        <p:spPr>
          <a:xfrm>
            <a:off x="4514075" y="3896452"/>
            <a:ext cx="25447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 ganancia PRO1 - 1000 pts: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$750</a:t>
            </a:r>
          </a:p>
        </p:txBody>
      </p:sp>
      <p:sp>
        <p:nvSpPr>
          <p:cNvPr id="42" name="3 CuadroTexto">
            <a:extLst>
              <a:ext uri="{FF2B5EF4-FFF2-40B4-BE49-F238E27FC236}">
                <a16:creationId xmlns:a16="http://schemas.microsoft.com/office/drawing/2014/main" id="{421DE249-1A33-E54C-B080-C65CC9432789}"/>
              </a:ext>
            </a:extLst>
          </p:cNvPr>
          <p:cNvSpPr txBox="1"/>
          <p:nvPr/>
        </p:nvSpPr>
        <p:spPr>
          <a:xfrm>
            <a:off x="7659439" y="2310017"/>
            <a:ext cx="1305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productos</a:t>
            </a:r>
          </a:p>
        </p:txBody>
      </p:sp>
      <p:sp>
        <p:nvSpPr>
          <p:cNvPr id="43" name="Right Brace 24">
            <a:extLst>
              <a:ext uri="{FF2B5EF4-FFF2-40B4-BE49-F238E27FC236}">
                <a16:creationId xmlns:a16="http://schemas.microsoft.com/office/drawing/2014/main" id="{E15889AE-1DBE-7C4E-819C-92A13A67A077}"/>
              </a:ext>
            </a:extLst>
          </p:cNvPr>
          <p:cNvSpPr/>
          <p:nvPr/>
        </p:nvSpPr>
        <p:spPr>
          <a:xfrm>
            <a:off x="6962920" y="1559918"/>
            <a:ext cx="683126" cy="1821669"/>
          </a:xfrm>
          <a:prstGeom prst="rightBrace">
            <a:avLst/>
          </a:prstGeom>
          <a:noFill/>
          <a:ln>
            <a:solidFill>
              <a:srgbClr val="6CB9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3 CuadroTexto">
            <a:extLst>
              <a:ext uri="{FF2B5EF4-FFF2-40B4-BE49-F238E27FC236}">
                <a16:creationId xmlns:a16="http://schemas.microsoft.com/office/drawing/2014/main" id="{353F41B9-B035-EA4A-BDE8-02F9F93025CA}"/>
              </a:ext>
            </a:extLst>
          </p:cNvPr>
          <p:cNvSpPr txBox="1"/>
          <p:nvPr/>
        </p:nvSpPr>
        <p:spPr>
          <a:xfrm>
            <a:off x="3781394" y="987574"/>
            <a:ext cx="4010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ENFOQUE EN FIDELIZACIÓN DE CLIENTES:</a:t>
            </a:r>
            <a:endParaRPr kumimoji="0" lang="es-PE" sz="3000" b="1" i="1" u="none" strike="noStrike" kern="1200" cap="none" spc="0" normalizeH="0" baseline="0" noProof="0" dirty="0">
              <a:ln>
                <a:noFill/>
              </a:ln>
              <a:solidFill>
                <a:srgbClr val="0C6B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31918DA8-9869-7141-9400-10F1A413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363" y="1730081"/>
            <a:ext cx="1444526" cy="140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2EC58E54-EFB4-2C4B-9160-67A909D9F56E}"/>
              </a:ext>
            </a:extLst>
          </p:cNvPr>
          <p:cNvSpPr/>
          <p:nvPr/>
        </p:nvSpPr>
        <p:spPr>
          <a:xfrm>
            <a:off x="3172913" y="15049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890D928-573B-3347-AC94-44247016FC5C}"/>
              </a:ext>
            </a:extLst>
          </p:cNvPr>
          <p:cNvSpPr/>
          <p:nvPr/>
        </p:nvSpPr>
        <p:spPr>
          <a:xfrm>
            <a:off x="3172913" y="183003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298C1157-BDFF-9D46-892F-C5FBC082BBB0}"/>
              </a:ext>
            </a:extLst>
          </p:cNvPr>
          <p:cNvSpPr/>
          <p:nvPr/>
        </p:nvSpPr>
        <p:spPr>
          <a:xfrm>
            <a:off x="3172913" y="21550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8BF25B5E-EB05-4D43-AC20-1A84B252FF35}"/>
              </a:ext>
            </a:extLst>
          </p:cNvPr>
          <p:cNvSpPr/>
          <p:nvPr/>
        </p:nvSpPr>
        <p:spPr>
          <a:xfrm>
            <a:off x="3172913" y="248013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FBFD606F-BC8F-AE42-9D9E-844CBC9982EE}"/>
              </a:ext>
            </a:extLst>
          </p:cNvPr>
          <p:cNvSpPr/>
          <p:nvPr/>
        </p:nvSpPr>
        <p:spPr>
          <a:xfrm>
            <a:off x="3172913" y="28051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12DC19B-E867-2941-842C-CF67F5013A8F}"/>
              </a:ext>
            </a:extLst>
          </p:cNvPr>
          <p:cNvSpPr/>
          <p:nvPr/>
        </p:nvSpPr>
        <p:spPr>
          <a:xfrm>
            <a:off x="3172913" y="3130229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311BDDE1-724B-A640-9E20-E7E41DAD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7542" y="1730081"/>
            <a:ext cx="1444526" cy="140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Elipse 47">
            <a:extLst>
              <a:ext uri="{FF2B5EF4-FFF2-40B4-BE49-F238E27FC236}">
                <a16:creationId xmlns:a16="http://schemas.microsoft.com/office/drawing/2014/main" id="{4316D780-5C2E-FF4A-8186-1AB87A7982CE}"/>
              </a:ext>
            </a:extLst>
          </p:cNvPr>
          <p:cNvSpPr/>
          <p:nvPr/>
        </p:nvSpPr>
        <p:spPr>
          <a:xfrm>
            <a:off x="6218092" y="15049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417CEB16-BF7E-FB4D-BD39-1C116897A230}"/>
              </a:ext>
            </a:extLst>
          </p:cNvPr>
          <p:cNvSpPr/>
          <p:nvPr/>
        </p:nvSpPr>
        <p:spPr>
          <a:xfrm>
            <a:off x="6218092" y="183003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E6148858-7C90-4E44-B0D9-11CC8036F82A}"/>
              </a:ext>
            </a:extLst>
          </p:cNvPr>
          <p:cNvSpPr/>
          <p:nvPr/>
        </p:nvSpPr>
        <p:spPr>
          <a:xfrm>
            <a:off x="6218092" y="21550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C4076AE0-96A0-CA4F-BC1B-7BE9D60A97A0}"/>
              </a:ext>
            </a:extLst>
          </p:cNvPr>
          <p:cNvSpPr/>
          <p:nvPr/>
        </p:nvSpPr>
        <p:spPr>
          <a:xfrm>
            <a:off x="6218092" y="248013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20E5FA66-6184-E644-B6B0-8FB15578BDEC}"/>
              </a:ext>
            </a:extLst>
          </p:cNvPr>
          <p:cNvSpPr/>
          <p:nvPr/>
        </p:nvSpPr>
        <p:spPr>
          <a:xfrm>
            <a:off x="6218092" y="28051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6F354967-FC02-6746-9FCA-6B8588927ACE}"/>
              </a:ext>
            </a:extLst>
          </p:cNvPr>
          <p:cNvSpPr/>
          <p:nvPr/>
        </p:nvSpPr>
        <p:spPr>
          <a:xfrm>
            <a:off x="6218092" y="3130229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4A4681E-B2A9-DD45-A74A-53F19E205FD5}"/>
              </a:ext>
            </a:extLst>
          </p:cNvPr>
          <p:cNvSpPr/>
          <p:nvPr/>
        </p:nvSpPr>
        <p:spPr>
          <a:xfrm>
            <a:off x="6569318" y="15049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F9DA8A6E-8BD0-A649-B101-F7C42CE9E00C}"/>
              </a:ext>
            </a:extLst>
          </p:cNvPr>
          <p:cNvSpPr/>
          <p:nvPr/>
        </p:nvSpPr>
        <p:spPr>
          <a:xfrm>
            <a:off x="6569318" y="183003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C7043894-CBF2-E441-A50D-BC62D1BDE4C4}"/>
              </a:ext>
            </a:extLst>
          </p:cNvPr>
          <p:cNvSpPr/>
          <p:nvPr/>
        </p:nvSpPr>
        <p:spPr>
          <a:xfrm>
            <a:off x="6569318" y="21550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E5DE615C-32F0-4445-A622-614A2CB7E6BA}"/>
              </a:ext>
            </a:extLst>
          </p:cNvPr>
          <p:cNvSpPr/>
          <p:nvPr/>
        </p:nvSpPr>
        <p:spPr>
          <a:xfrm>
            <a:off x="6569318" y="248013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6542BA2E-2C0E-054A-A94D-1D2A9FE2A56F}"/>
              </a:ext>
            </a:extLst>
          </p:cNvPr>
          <p:cNvSpPr/>
          <p:nvPr/>
        </p:nvSpPr>
        <p:spPr>
          <a:xfrm>
            <a:off x="6569318" y="2805181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A2AC17C6-C692-554D-A194-C02933EE2C79}"/>
              </a:ext>
            </a:extLst>
          </p:cNvPr>
          <p:cNvSpPr/>
          <p:nvPr/>
        </p:nvSpPr>
        <p:spPr>
          <a:xfrm>
            <a:off x="6569318" y="3130229"/>
            <a:ext cx="246959" cy="246959"/>
          </a:xfrm>
          <a:prstGeom prst="ellipse">
            <a:avLst/>
          </a:prstGeom>
          <a:ln>
            <a:solidFill>
              <a:srgbClr val="6CB90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12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28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2" grpId="0"/>
      <p:bldP spid="43" grpId="0" animBg="1"/>
      <p:bldP spid="33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9D8037A-7659-AD46-9397-757BFB8B3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475895F-1C3F-8249-A8A3-C6A4DB4C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35998" r="5900" b="50000"/>
          <a:stretch/>
        </p:blipFill>
        <p:spPr>
          <a:xfrm>
            <a:off x="6228184" y="3435847"/>
            <a:ext cx="2376264" cy="7200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211AC7-A08E-754E-855F-87C68CD69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35836" r="57967" b="47362"/>
          <a:stretch/>
        </p:blipFill>
        <p:spPr>
          <a:xfrm>
            <a:off x="999829" y="3435846"/>
            <a:ext cx="1368152" cy="8640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5456E7-F1B4-0145-B17E-871FF07CB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6" t="37236" r="34342" b="50162"/>
          <a:stretch/>
        </p:blipFill>
        <p:spPr>
          <a:xfrm>
            <a:off x="3455876" y="3507854"/>
            <a:ext cx="1980728" cy="6480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D26940-0EC8-8C4A-B0C0-6A152F941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23398" r="55512" b="20596"/>
          <a:stretch/>
        </p:blipFill>
        <p:spPr>
          <a:xfrm>
            <a:off x="2898864" y="1275606"/>
            <a:ext cx="166701" cy="3334047"/>
          </a:xfrm>
          <a:prstGeom prst="rect">
            <a:avLst/>
          </a:prstGeom>
        </p:spPr>
      </p:pic>
      <p:sp>
        <p:nvSpPr>
          <p:cNvPr id="7" name="3 CuadroTexto">
            <a:extLst>
              <a:ext uri="{FF2B5EF4-FFF2-40B4-BE49-F238E27FC236}">
                <a16:creationId xmlns:a16="http://schemas.microsoft.com/office/drawing/2014/main" id="{807073EA-597A-D446-BED1-BE918510CF81}"/>
              </a:ext>
            </a:extLst>
          </p:cNvPr>
          <p:cNvSpPr txBox="1"/>
          <p:nvPr/>
        </p:nvSpPr>
        <p:spPr>
          <a:xfrm>
            <a:off x="776967" y="699542"/>
            <a:ext cx="336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AFILIACIÓN (FORMAR EQUIPOS):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DA76DC-86DE-2D40-B32D-569C5C6D7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23398" r="55512" b="20596"/>
          <a:stretch/>
        </p:blipFill>
        <p:spPr>
          <a:xfrm>
            <a:off x="5824944" y="1275606"/>
            <a:ext cx="166701" cy="3334047"/>
          </a:xfrm>
          <a:prstGeom prst="rect">
            <a:avLst/>
          </a:prstGeom>
        </p:spPr>
      </p:pic>
      <p:sp>
        <p:nvSpPr>
          <p:cNvPr id="9" name="3 CuadroTexto">
            <a:extLst>
              <a:ext uri="{FF2B5EF4-FFF2-40B4-BE49-F238E27FC236}">
                <a16:creationId xmlns:a16="http://schemas.microsoft.com/office/drawing/2014/main" id="{93ED4F9A-A9A1-DE4E-BC8B-A85869EA5CBB}"/>
              </a:ext>
            </a:extLst>
          </p:cNvPr>
          <p:cNvSpPr txBox="1"/>
          <p:nvPr/>
        </p:nvSpPr>
        <p:spPr>
          <a:xfrm>
            <a:off x="768938" y="127560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 equipo de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socios</a:t>
            </a:r>
          </a:p>
        </p:txBody>
      </p:sp>
      <p:sp>
        <p:nvSpPr>
          <p:cNvPr id="10" name="3 CuadroTexto">
            <a:extLst>
              <a:ext uri="{FF2B5EF4-FFF2-40B4-BE49-F238E27FC236}">
                <a16:creationId xmlns:a16="http://schemas.microsoft.com/office/drawing/2014/main" id="{A3F7EBE5-0414-9F41-8119-E97AD731DEC5}"/>
              </a:ext>
            </a:extLst>
          </p:cNvPr>
          <p:cNvSpPr txBox="1"/>
          <p:nvPr/>
        </p:nvSpPr>
        <p:spPr>
          <a:xfrm>
            <a:off x="768938" y="201281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Tienen en promedio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clientes c/u</a:t>
            </a:r>
          </a:p>
        </p:txBody>
      </p:sp>
      <p:sp>
        <p:nvSpPr>
          <p:cNvPr id="11" name="3 CuadroTexto">
            <a:extLst>
              <a:ext uri="{FF2B5EF4-FFF2-40B4-BE49-F238E27FC236}">
                <a16:creationId xmlns:a16="http://schemas.microsoft.com/office/drawing/2014/main" id="{7B6AE5F5-A5C2-5344-85F0-7618B627AC65}"/>
              </a:ext>
            </a:extLst>
          </p:cNvPr>
          <p:cNvSpPr txBox="1"/>
          <p:nvPr/>
        </p:nvSpPr>
        <p:spPr>
          <a:xfrm>
            <a:off x="768938" y="273289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clientes compran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US$ </a:t>
            </a:r>
            <a:r>
              <a:rPr lang="es-PE" sz="2000" b="1" i="1" dirty="0">
                <a:solidFill>
                  <a:srgbClr val="0C6BAD"/>
                </a:solidFill>
                <a:latin typeface="Calibri"/>
              </a:rPr>
              <a:t>5</a:t>
            </a: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c/u</a:t>
            </a:r>
          </a:p>
        </p:txBody>
      </p:sp>
      <p:sp>
        <p:nvSpPr>
          <p:cNvPr id="12" name="3 CuadroTexto">
            <a:extLst>
              <a:ext uri="{FF2B5EF4-FFF2-40B4-BE49-F238E27FC236}">
                <a16:creationId xmlns:a16="http://schemas.microsoft.com/office/drawing/2014/main" id="{441E34E0-D6FF-CC40-9C5C-F5569E13BA95}"/>
              </a:ext>
            </a:extLst>
          </p:cNvPr>
          <p:cNvSpPr txBox="1"/>
          <p:nvPr/>
        </p:nvSpPr>
        <p:spPr>
          <a:xfrm>
            <a:off x="768938" y="4264809"/>
            <a:ext cx="18299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Venta US$ 3 000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C6B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9B3350E6-5E33-E04B-BE2E-6BEB1DFBA170}"/>
              </a:ext>
            </a:extLst>
          </p:cNvPr>
          <p:cNvSpPr txBox="1"/>
          <p:nvPr/>
        </p:nvSpPr>
        <p:spPr>
          <a:xfrm>
            <a:off x="618942" y="4498558"/>
            <a:ext cx="212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Comisión: US$ 300</a:t>
            </a:r>
          </a:p>
        </p:txBody>
      </p:sp>
      <p:sp>
        <p:nvSpPr>
          <p:cNvPr id="14" name="3 CuadroTexto">
            <a:extLst>
              <a:ext uri="{FF2B5EF4-FFF2-40B4-BE49-F238E27FC236}">
                <a16:creationId xmlns:a16="http://schemas.microsoft.com/office/drawing/2014/main" id="{C5EB6F49-0C41-4942-807D-A16B20568A9D}"/>
              </a:ext>
            </a:extLst>
          </p:cNvPr>
          <p:cNvSpPr txBox="1"/>
          <p:nvPr/>
        </p:nvSpPr>
        <p:spPr>
          <a:xfrm>
            <a:off x="3600182" y="127560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Cada uno afilia 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personas</a:t>
            </a:r>
          </a:p>
        </p:txBody>
      </p:sp>
      <p:sp>
        <p:nvSpPr>
          <p:cNvPr id="15" name="3 CuadroTexto">
            <a:extLst>
              <a:ext uri="{FF2B5EF4-FFF2-40B4-BE49-F238E27FC236}">
                <a16:creationId xmlns:a16="http://schemas.microsoft.com/office/drawing/2014/main" id="{B17A90A2-6586-B148-8321-5D4479149903}"/>
              </a:ext>
            </a:extLst>
          </p:cNvPr>
          <p:cNvSpPr txBox="1"/>
          <p:nvPr/>
        </p:nvSpPr>
        <p:spPr>
          <a:xfrm>
            <a:off x="3600182" y="201281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Tienes un equipo de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socios</a:t>
            </a:r>
          </a:p>
        </p:txBody>
      </p:sp>
      <p:sp>
        <p:nvSpPr>
          <p:cNvPr id="16" name="3 CuadroTexto">
            <a:extLst>
              <a:ext uri="{FF2B5EF4-FFF2-40B4-BE49-F238E27FC236}">
                <a16:creationId xmlns:a16="http://schemas.microsoft.com/office/drawing/2014/main" id="{B72FA935-B55A-5A4D-87A3-54E1124AA20E}"/>
              </a:ext>
            </a:extLst>
          </p:cNvPr>
          <p:cNvSpPr txBox="1"/>
          <p:nvPr/>
        </p:nvSpPr>
        <p:spPr>
          <a:xfrm>
            <a:off x="3600182" y="273289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de clientes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360</a:t>
            </a:r>
          </a:p>
        </p:txBody>
      </p:sp>
      <p:sp>
        <p:nvSpPr>
          <p:cNvPr id="17" name="3 CuadroTexto">
            <a:extLst>
              <a:ext uri="{FF2B5EF4-FFF2-40B4-BE49-F238E27FC236}">
                <a16:creationId xmlns:a16="http://schemas.microsoft.com/office/drawing/2014/main" id="{1BB5C6D6-0D84-D242-B22A-6601B45FF615}"/>
              </a:ext>
            </a:extLst>
          </p:cNvPr>
          <p:cNvSpPr txBox="1"/>
          <p:nvPr/>
        </p:nvSpPr>
        <p:spPr>
          <a:xfrm>
            <a:off x="3600182" y="4264809"/>
            <a:ext cx="18299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Venta US$ 18 000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C6B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E832EEAF-D6F7-4F46-980B-C2D49A6AA3E9}"/>
              </a:ext>
            </a:extLst>
          </p:cNvPr>
          <p:cNvSpPr txBox="1"/>
          <p:nvPr/>
        </p:nvSpPr>
        <p:spPr>
          <a:xfrm>
            <a:off x="3327770" y="4498558"/>
            <a:ext cx="2374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Comisión: US$ </a:t>
            </a:r>
            <a:r>
              <a:rPr lang="es-PE" sz="2000" b="1" i="1" dirty="0">
                <a:solidFill>
                  <a:srgbClr val="6CB90F"/>
                </a:solidFill>
                <a:latin typeface="Calibri"/>
              </a:rPr>
              <a:t>1</a:t>
            </a: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800</a:t>
            </a: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CA881CC4-2214-FA41-BAA5-DB90CB14B06A}"/>
              </a:ext>
            </a:extLst>
          </p:cNvPr>
          <p:cNvSpPr txBox="1"/>
          <p:nvPr/>
        </p:nvSpPr>
        <p:spPr>
          <a:xfrm>
            <a:off x="6556742" y="127560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Cada uno afilia 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personas</a:t>
            </a:r>
          </a:p>
        </p:txBody>
      </p:sp>
      <p:sp>
        <p:nvSpPr>
          <p:cNvPr id="21" name="3 CuadroTexto">
            <a:extLst>
              <a:ext uri="{FF2B5EF4-FFF2-40B4-BE49-F238E27FC236}">
                <a16:creationId xmlns:a16="http://schemas.microsoft.com/office/drawing/2014/main" id="{54CE25CF-71A9-7C49-A75E-5271C70ECC6A}"/>
              </a:ext>
            </a:extLst>
          </p:cNvPr>
          <p:cNvSpPr txBox="1"/>
          <p:nvPr/>
        </p:nvSpPr>
        <p:spPr>
          <a:xfrm>
            <a:off x="6556742" y="201281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Tienes un equipo de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156 socios</a:t>
            </a:r>
          </a:p>
        </p:txBody>
      </p:sp>
      <p:sp>
        <p:nvSpPr>
          <p:cNvPr id="22" name="3 CuadroTexto">
            <a:extLst>
              <a:ext uri="{FF2B5EF4-FFF2-40B4-BE49-F238E27FC236}">
                <a16:creationId xmlns:a16="http://schemas.microsoft.com/office/drawing/2014/main" id="{B7C81703-756F-E645-8255-2A647B4389BE}"/>
              </a:ext>
            </a:extLst>
          </p:cNvPr>
          <p:cNvSpPr txBox="1"/>
          <p:nvPr/>
        </p:nvSpPr>
        <p:spPr>
          <a:xfrm>
            <a:off x="6556742" y="2732896"/>
            <a:ext cx="18299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de clientes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1560</a:t>
            </a: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330778D8-5254-554C-89DA-69749F6272C9}"/>
              </a:ext>
            </a:extLst>
          </p:cNvPr>
          <p:cNvSpPr txBox="1"/>
          <p:nvPr/>
        </p:nvSpPr>
        <p:spPr>
          <a:xfrm>
            <a:off x="6556742" y="4264809"/>
            <a:ext cx="18299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Venta US$ </a:t>
            </a:r>
            <a:r>
              <a:rPr lang="es-PE" sz="1500" b="1" i="1" dirty="0">
                <a:solidFill>
                  <a:srgbClr val="0C6BAD"/>
                </a:solidFill>
                <a:latin typeface="Calibri"/>
              </a:rPr>
              <a:t>78 </a:t>
            </a:r>
            <a:r>
              <a:rPr kumimoji="0" lang="es-PE" sz="1500" b="1" i="1" u="none" strike="noStrike" kern="120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</a:t>
            </a:r>
            <a:endParaRPr kumimoji="0" lang="es-PE" sz="2000" b="1" i="1" u="none" strike="noStrike" kern="1200" cap="none" spc="0" normalizeH="0" baseline="0" noProof="0" dirty="0">
              <a:ln>
                <a:noFill/>
              </a:ln>
              <a:solidFill>
                <a:srgbClr val="0C6B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29BD25BF-436F-7644-B86F-6ABD35DD7444}"/>
              </a:ext>
            </a:extLst>
          </p:cNvPr>
          <p:cNvSpPr txBox="1"/>
          <p:nvPr/>
        </p:nvSpPr>
        <p:spPr>
          <a:xfrm>
            <a:off x="6199195" y="4498558"/>
            <a:ext cx="2545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Comisión: US$ </a:t>
            </a:r>
            <a:r>
              <a:rPr lang="es-PE" sz="2000" b="1" i="1" dirty="0">
                <a:solidFill>
                  <a:srgbClr val="6CB90F"/>
                </a:solidFill>
                <a:latin typeface="Calibri"/>
              </a:rPr>
              <a:t>7</a:t>
            </a: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s-PE" sz="2000" b="1" i="1" noProof="0" dirty="0">
                <a:solidFill>
                  <a:srgbClr val="6CB90F"/>
                </a:solidFill>
                <a:latin typeface="Calibri"/>
              </a:rPr>
              <a:t>8</a:t>
            </a:r>
            <a:r>
              <a:rPr kumimoji="0" lang="es-PE" sz="2000" b="1" i="1" u="none" strike="noStrike" kern="1200" cap="none" spc="0" normalizeH="0" baseline="0" noProof="0" dirty="0">
                <a:ln>
                  <a:noFill/>
                </a:ln>
                <a:solidFill>
                  <a:srgbClr val="6CB90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9367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44BD62-A712-411F-A86F-FFDA1D6D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3 CuadroTexto">
            <a:extLst>
              <a:ext uri="{FF2B5EF4-FFF2-40B4-BE49-F238E27FC236}">
                <a16:creationId xmlns:a16="http://schemas.microsoft.com/office/drawing/2014/main" id="{215E2006-D2B5-6641-B657-09DA194F3373}"/>
              </a:ext>
            </a:extLst>
          </p:cNvPr>
          <p:cNvSpPr txBox="1"/>
          <p:nvPr/>
        </p:nvSpPr>
        <p:spPr>
          <a:xfrm>
            <a:off x="2195736" y="699542"/>
            <a:ext cx="4752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 COMISIONES + 13 BONOS AL AÑO</a:t>
            </a:r>
          </a:p>
        </p:txBody>
      </p:sp>
    </p:spTree>
    <p:extLst>
      <p:ext uri="{BB962C8B-B14F-4D97-AF65-F5344CB8AC3E}">
        <p14:creationId xmlns:p14="http://schemas.microsoft.com/office/powerpoint/2010/main" val="36569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1CB70B-7B8D-394E-9FB0-EA95DE3A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0"/>
            <a:ext cx="9143999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B1B0D1-EC28-3148-B131-0314B30A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  <p:sp>
        <p:nvSpPr>
          <p:cNvPr id="3" name="3 CuadroTexto">
            <a:extLst>
              <a:ext uri="{FF2B5EF4-FFF2-40B4-BE49-F238E27FC236}">
                <a16:creationId xmlns:a16="http://schemas.microsoft.com/office/drawing/2014/main" id="{5E2960C6-D15D-9543-9CF4-E7EAA1BFA2D4}"/>
              </a:ext>
            </a:extLst>
          </p:cNvPr>
          <p:cNvSpPr txBox="1"/>
          <p:nvPr/>
        </p:nvSpPr>
        <p:spPr>
          <a:xfrm>
            <a:off x="1827749" y="3795886"/>
            <a:ext cx="54085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es-P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2021: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FUXION CRECIÓ </a:t>
            </a:r>
            <a:r>
              <a:rPr kumimoji="0" lang="es-P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120% 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REPARTIÓ MÁS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es-PE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US$ 30 MILLONES 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COMISIONES</a:t>
            </a:r>
          </a:p>
        </p:txBody>
      </p:sp>
    </p:spTree>
    <p:extLst>
      <p:ext uri="{BB962C8B-B14F-4D97-AF65-F5344CB8AC3E}">
        <p14:creationId xmlns:p14="http://schemas.microsoft.com/office/powerpoint/2010/main" val="13767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E61B6E-447A-E24E-AAAA-E53B9C70C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9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Imagen 8">
            <a:extLst>
              <a:ext uri="{FF2B5EF4-FFF2-40B4-BE49-F238E27FC236}">
                <a16:creationId xmlns:a16="http://schemas.microsoft.com/office/drawing/2014/main" id="{8874E431-4377-4D97-B937-03ED06C2A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1" t="14568" r="16814" b="57076"/>
          <a:stretch>
            <a:fillRect/>
          </a:stretch>
        </p:blipFill>
        <p:spPr bwMode="auto">
          <a:xfrm>
            <a:off x="8113713" y="4794250"/>
            <a:ext cx="957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6EC6B6-C11E-4D49-B466-CA666DDF3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1" y="276448"/>
            <a:ext cx="5238385" cy="4336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876AA3-B2E8-40FC-8E27-C0005A37E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864" y="1491630"/>
            <a:ext cx="1194920" cy="10851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2B5640-C082-4FCA-BF8F-D9465A304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149999"/>
            <a:ext cx="1152244" cy="10059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2A0707-9D11-4057-A011-A164F9DD2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218" y="1327325"/>
            <a:ext cx="3166110" cy="27565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B462EA-454C-4B8C-9489-786B0B850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7899" y="953852"/>
            <a:ext cx="2914141" cy="5791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522ABF-25EC-442D-8118-6047E79697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176" y="3743202"/>
            <a:ext cx="4804064" cy="1060796"/>
          </a:xfrm>
          <a:prstGeom prst="rect">
            <a:avLst/>
          </a:prstGeom>
        </p:spPr>
      </p:pic>
      <p:sp>
        <p:nvSpPr>
          <p:cNvPr id="14" name="12 CuadroTexto">
            <a:extLst>
              <a:ext uri="{FF2B5EF4-FFF2-40B4-BE49-F238E27FC236}">
                <a16:creationId xmlns:a16="http://schemas.microsoft.com/office/drawing/2014/main" id="{98AB355B-E681-430E-9D12-87661C8030BA}"/>
              </a:ext>
            </a:extLst>
          </p:cNvPr>
          <p:cNvSpPr txBox="1"/>
          <p:nvPr/>
        </p:nvSpPr>
        <p:spPr>
          <a:xfrm rot="21435416">
            <a:off x="4580829" y="1557873"/>
            <a:ext cx="773663" cy="41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u="none" strike="noStrike" kern="1200" cap="none" spc="0" normalizeH="0" baseline="0" noProof="0" dirty="0">
                <a:ln>
                  <a:noFill/>
                </a:ln>
                <a:solidFill>
                  <a:srgbClr val="EA22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80%</a:t>
            </a:r>
          </a:p>
        </p:txBody>
      </p:sp>
      <p:sp>
        <p:nvSpPr>
          <p:cNvPr id="17" name="12 CuadroTexto">
            <a:extLst>
              <a:ext uri="{FF2B5EF4-FFF2-40B4-BE49-F238E27FC236}">
                <a16:creationId xmlns:a16="http://schemas.microsoft.com/office/drawing/2014/main" id="{9FB7E859-1B70-438C-A9C9-12783CBD1A49}"/>
              </a:ext>
            </a:extLst>
          </p:cNvPr>
          <p:cNvSpPr txBox="1"/>
          <p:nvPr/>
        </p:nvSpPr>
        <p:spPr>
          <a:xfrm rot="21435416">
            <a:off x="4868861" y="3886167"/>
            <a:ext cx="773663" cy="41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u="none" strike="noStrike" kern="1200" cap="none" spc="0" normalizeH="0" baseline="0" noProof="0" dirty="0">
                <a:ln>
                  <a:noFill/>
                </a:ln>
                <a:solidFill>
                  <a:srgbClr val="EA22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AA7B608-7BB2-44DB-8967-CE76A4F0D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8454" y="1037665"/>
            <a:ext cx="1479577" cy="2830229"/>
          </a:xfrm>
          <a:prstGeom prst="rect">
            <a:avLst/>
          </a:prstGeom>
        </p:spPr>
      </p:pic>
      <p:sp>
        <p:nvSpPr>
          <p:cNvPr id="19" name="14 CuadroTexto">
            <a:extLst>
              <a:ext uri="{FF2B5EF4-FFF2-40B4-BE49-F238E27FC236}">
                <a16:creationId xmlns:a16="http://schemas.microsoft.com/office/drawing/2014/main" id="{E3F95E0D-1702-4944-BEF6-F3046677D998}"/>
              </a:ext>
            </a:extLst>
          </p:cNvPr>
          <p:cNvSpPr txBox="1"/>
          <p:nvPr/>
        </p:nvSpPr>
        <p:spPr>
          <a:xfrm rot="21242716">
            <a:off x="6393378" y="1110371"/>
            <a:ext cx="7497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u="none" strike="noStrike" kern="1200" cap="none" spc="0" normalizeH="0" baseline="0" noProof="0" dirty="0">
                <a:ln>
                  <a:noFill/>
                </a:ln>
                <a:solidFill>
                  <a:srgbClr val="EA22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</a:t>
            </a:r>
          </a:p>
        </p:txBody>
      </p:sp>
      <p:sp>
        <p:nvSpPr>
          <p:cNvPr id="20" name="15 CuadroTexto">
            <a:extLst>
              <a:ext uri="{FF2B5EF4-FFF2-40B4-BE49-F238E27FC236}">
                <a16:creationId xmlns:a16="http://schemas.microsoft.com/office/drawing/2014/main" id="{A2288E8D-438F-402B-A6DE-4DA1AC4D44B2}"/>
              </a:ext>
            </a:extLst>
          </p:cNvPr>
          <p:cNvSpPr txBox="1"/>
          <p:nvPr/>
        </p:nvSpPr>
        <p:spPr>
          <a:xfrm rot="21242716">
            <a:off x="6585559" y="2466791"/>
            <a:ext cx="774925" cy="42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100" b="1" i="0" u="none" strike="noStrike" kern="1200" cap="none" spc="0" normalizeH="0" baseline="0" noProof="0" dirty="0">
                <a:ln>
                  <a:noFill/>
                </a:ln>
                <a:solidFill>
                  <a:srgbClr val="EA22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41737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3824266" y="4084430"/>
            <a:ext cx="103576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779912" y="4084430"/>
            <a:ext cx="1080120" cy="215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548688" y="3507854"/>
            <a:ext cx="1080120" cy="215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021639" y="4083918"/>
            <a:ext cx="1080120" cy="215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D9C5FB-1B4F-6A49-8264-D954BE32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"/>
            <a:ext cx="9144000" cy="51416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62F2ACB-579A-984D-BA2C-8D4EA519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21990" r="13776" b="12187"/>
          <a:stretch/>
        </p:blipFill>
        <p:spPr>
          <a:xfrm>
            <a:off x="4499992" y="1131589"/>
            <a:ext cx="2232248" cy="33843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5818D22-EC05-774D-A074-27E521A07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1990" r="38975" b="12187"/>
          <a:stretch/>
        </p:blipFill>
        <p:spPr>
          <a:xfrm>
            <a:off x="2195736" y="1131589"/>
            <a:ext cx="2232248" cy="3384377"/>
          </a:xfrm>
          <a:prstGeom prst="rect">
            <a:avLst/>
          </a:prstGeom>
        </p:spPr>
      </p:pic>
      <p:sp>
        <p:nvSpPr>
          <p:cNvPr id="11" name="CuadroTexto 27">
            <a:extLst>
              <a:ext uri="{FF2B5EF4-FFF2-40B4-BE49-F238E27FC236}">
                <a16:creationId xmlns:a16="http://schemas.microsoft.com/office/drawing/2014/main" id="{9391A727-B130-734D-A56A-CBC3D1E2F89A}"/>
              </a:ext>
            </a:extLst>
          </p:cNvPr>
          <p:cNvSpPr txBox="1"/>
          <p:nvPr/>
        </p:nvSpPr>
        <p:spPr>
          <a:xfrm>
            <a:off x="1043608" y="4475896"/>
            <a:ext cx="6840760" cy="400110"/>
          </a:xfrm>
          <a:prstGeom prst="rect">
            <a:avLst/>
          </a:prstGeom>
          <a:noFill/>
          <a:ln w="12700"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sz="44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66A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TÚ ELIGES LA COMBINACIÓN DE PRODUCTOS QUE PREFIERAS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66AE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33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5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8870ED-9288-6740-86A3-68C1C4D4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0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C08BEB-3557-2D45-83F2-FBFE23CB9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0829CE5A-B46C-4BD3-BA1B-76ECDFF68CF4-L0-001.jpeg" descr="0829CE5A-B46C-4BD3-BA1B-76ECDFF68CF4-L0-00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n 11" descr="Imagen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621574" cy="31242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4230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FA55E46-455E-E74C-8982-47419FAB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8BA4C0-B006-494B-A430-4758DCE89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" y="310"/>
            <a:ext cx="9142895" cy="5142258"/>
          </a:xfrm>
          <a:prstGeom prst="rect">
            <a:avLst/>
          </a:prstGeom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D1BDC390-EA06-B344-80FA-73C64C640324}"/>
              </a:ext>
            </a:extLst>
          </p:cNvPr>
          <p:cNvSpPr txBox="1"/>
          <p:nvPr/>
        </p:nvSpPr>
        <p:spPr>
          <a:xfrm>
            <a:off x="2195735" y="91556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0" cap="none" spc="0" normalizeH="0" baseline="0" noProof="0" dirty="0">
                <a:ln>
                  <a:noFill/>
                </a:ln>
                <a:solidFill>
                  <a:srgbClr val="0C6BA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MÁS DE 40 BEBIDAS NUTRACÉUTICAS</a:t>
            </a:r>
          </a:p>
        </p:txBody>
      </p:sp>
    </p:spTree>
    <p:extLst>
      <p:ext uri="{BB962C8B-B14F-4D97-AF65-F5344CB8AC3E}">
        <p14:creationId xmlns:p14="http://schemas.microsoft.com/office/powerpoint/2010/main" val="6999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95891" y="1203598"/>
            <a:ext cx="4307049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499992" y="1328697"/>
            <a:ext cx="4105209" cy="2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619672" y="1419622"/>
            <a:ext cx="2952328" cy="1728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01BAF1-33EE-1F41-9C65-11FEED70D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1"/>
            <a:ext cx="9143999" cy="51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3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686877-EE52-E14C-8514-8F1293424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"/>
            <a:ext cx="9144000" cy="514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29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5635</TotalTime>
  <Words>240</Words>
  <Application>Microsoft Macintosh PowerPoint</Application>
  <PresentationFormat>Presentación en pantalla (16:9)</PresentationFormat>
  <Paragraphs>87</Paragraphs>
  <Slides>21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Verdana</vt:lpstr>
      <vt:lpstr>Tema de Office</vt:lpstr>
      <vt:lpstr>2_Tema de Office</vt:lpstr>
      <vt:lpstr>3_Tema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user01</dc:creator>
  <cp:lastModifiedBy>Microsoft Office User</cp:lastModifiedBy>
  <cp:revision>240</cp:revision>
  <cp:lastPrinted>2020-03-18T23:58:14Z</cp:lastPrinted>
  <dcterms:created xsi:type="dcterms:W3CDTF">2018-08-06T21:26:03Z</dcterms:created>
  <dcterms:modified xsi:type="dcterms:W3CDTF">2022-05-16T23:14:52Z</dcterms:modified>
</cp:coreProperties>
</file>